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sldIdLst>
    <p:sldId id="759" r:id="rId3"/>
    <p:sldId id="776" r:id="rId4"/>
    <p:sldId id="767" r:id="rId5"/>
    <p:sldId id="777" r:id="rId6"/>
    <p:sldId id="768" r:id="rId7"/>
    <p:sldId id="778" r:id="rId8"/>
    <p:sldId id="769" r:id="rId9"/>
    <p:sldId id="779" r:id="rId10"/>
    <p:sldId id="770" r:id="rId11"/>
    <p:sldId id="790" r:id="rId12"/>
    <p:sldId id="791" r:id="rId13"/>
    <p:sldId id="780" r:id="rId14"/>
    <p:sldId id="772" r:id="rId15"/>
    <p:sldId id="782" r:id="rId16"/>
    <p:sldId id="792" r:id="rId17"/>
    <p:sldId id="793" r:id="rId18"/>
    <p:sldId id="774" r:id="rId19"/>
    <p:sldId id="783" r:id="rId20"/>
    <p:sldId id="785" r:id="rId21"/>
    <p:sldId id="789" r:id="rId22"/>
    <p:sldId id="775" r:id="rId23"/>
    <p:sldId id="787" r:id="rId24"/>
    <p:sldId id="788" r:id="rId25"/>
    <p:sldId id="766" r:id="rId26"/>
    <p:sldId id="784" r:id="rId27"/>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ＭＳ Ｐゴシック" charset="0"/>
        <a:cs typeface="ＭＳ Ｐゴシック" charset="0"/>
      </a:defRPr>
    </a:lvl1pPr>
    <a:lvl2pPr marL="352425" indent="104775" algn="l" rtl="0" fontAlgn="base">
      <a:spcBef>
        <a:spcPct val="0"/>
      </a:spcBef>
      <a:spcAft>
        <a:spcPct val="0"/>
      </a:spcAft>
      <a:defRPr sz="1600" kern="1200">
        <a:solidFill>
          <a:schemeClr val="tx1"/>
        </a:solidFill>
        <a:latin typeface="Arial" charset="0"/>
        <a:ea typeface="ＭＳ Ｐゴシック" charset="0"/>
        <a:cs typeface="ＭＳ Ｐゴシック" charset="0"/>
      </a:defRPr>
    </a:lvl2pPr>
    <a:lvl3pPr marL="704850" indent="209550" algn="l" rtl="0" fontAlgn="base">
      <a:spcBef>
        <a:spcPct val="0"/>
      </a:spcBef>
      <a:spcAft>
        <a:spcPct val="0"/>
      </a:spcAft>
      <a:defRPr sz="1600" kern="1200">
        <a:solidFill>
          <a:schemeClr val="tx1"/>
        </a:solidFill>
        <a:latin typeface="Arial" charset="0"/>
        <a:ea typeface="ＭＳ Ｐゴシック" charset="0"/>
        <a:cs typeface="ＭＳ Ｐゴシック" charset="0"/>
      </a:defRPr>
    </a:lvl3pPr>
    <a:lvl4pPr marL="1057275" indent="314325" algn="l" rtl="0" fontAlgn="base">
      <a:spcBef>
        <a:spcPct val="0"/>
      </a:spcBef>
      <a:spcAft>
        <a:spcPct val="0"/>
      </a:spcAft>
      <a:defRPr sz="1600" kern="1200">
        <a:solidFill>
          <a:schemeClr val="tx1"/>
        </a:solidFill>
        <a:latin typeface="Arial" charset="0"/>
        <a:ea typeface="ＭＳ Ｐゴシック" charset="0"/>
        <a:cs typeface="ＭＳ Ｐゴシック" charset="0"/>
      </a:defRPr>
    </a:lvl4pPr>
    <a:lvl5pPr marL="1409700" indent="419100" algn="l" rtl="0" fontAlgn="base">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p:defaultTextStyle>
  <p:modifyVerifier cryptProviderType="rsaAES" cryptAlgorithmClass="hash" cryptAlgorithmType="typeAny" cryptAlgorithmSid="14" spinCount="100000" saltData="Gq2YykcOTQDY036g7gEvZg==" hashData="nVh+gJ0RaLzrgoFF024OQku1n9aIJijG1P+c+VZOdLucMr3asMozqgwKvng3vNzPM7jELqJKq3KyTSYX3mxr5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A51"/>
    <a:srgbClr val="0D9AD6"/>
    <a:srgbClr val="ECFAFE"/>
    <a:srgbClr val="F7F7F7"/>
    <a:srgbClr val="16164F"/>
    <a:srgbClr val="161617"/>
    <a:srgbClr val="FFD500"/>
    <a:srgbClr val="EA9A27"/>
    <a:srgbClr val="1616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76127" autoAdjust="0"/>
  </p:normalViewPr>
  <p:slideViewPr>
    <p:cSldViewPr>
      <p:cViewPr varScale="1">
        <p:scale>
          <a:sx n="92" d="100"/>
          <a:sy n="92" d="100"/>
        </p:scale>
        <p:origin x="109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mn-ea"/>
                <a:cs typeface="+mn-cs"/>
              </a:defRPr>
            </a:lvl1pPr>
          </a:lstStyle>
          <a:p>
            <a:pPr>
              <a:defRPr/>
            </a:pPr>
            <a:fld id="{572A4B60-F176-124F-AF41-A4178E61C405}" type="datetime1">
              <a:rPr lang="en-US"/>
              <a:pPr>
                <a:defRPr/>
              </a:pPr>
              <a:t>7/21/22</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nl-NL"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mn-ea"/>
                <a:cs typeface="+mn-cs"/>
              </a:defRPr>
            </a:lvl1pPr>
          </a:lstStyle>
          <a:p>
            <a:pPr>
              <a:defRPr/>
            </a:pPr>
            <a:fld id="{BC1F9EE4-3994-8148-859B-197AF060DC9B}" type="slidenum">
              <a:rPr lang="nl-NL"/>
              <a:pPr>
                <a:defRPr/>
              </a:pPr>
              <a:t>‹nr.›</a:t>
            </a:fld>
            <a:endParaRPr lang="nl-NL"/>
          </a:p>
        </p:txBody>
      </p:sp>
    </p:spTree>
    <p:extLst>
      <p:ext uri="{BB962C8B-B14F-4D97-AF65-F5344CB8AC3E}">
        <p14:creationId xmlns:p14="http://schemas.microsoft.com/office/powerpoint/2010/main" val="2266570432"/>
      </p:ext>
    </p:extLst>
  </p:cSld>
  <p:clrMap bg1="lt1" tx1="dk1" bg2="lt2" tx2="dk2" accent1="accent1" accent2="accent2" accent3="accent3" accent4="accent4" accent5="accent5" accent6="accent6" hlink="hlink" folHlink="folHlink"/>
  <p:notesStyle>
    <a:lvl1pPr algn="l" defTabSz="352425" rtl="0" eaLnBrk="0" fontAlgn="base" hangingPunct="0">
      <a:spcBef>
        <a:spcPct val="30000"/>
      </a:spcBef>
      <a:spcAft>
        <a:spcPct val="0"/>
      </a:spcAft>
      <a:defRPr sz="900" kern="1200">
        <a:solidFill>
          <a:schemeClr val="tx1"/>
        </a:solidFill>
        <a:latin typeface="+mn-lt"/>
        <a:ea typeface="ＭＳ Ｐゴシック" charset="-128"/>
        <a:cs typeface="ＭＳ Ｐゴシック" charset="-128"/>
      </a:defRPr>
    </a:lvl1pPr>
    <a:lvl2pPr marL="352425" algn="l" defTabSz="352425" rtl="0" eaLnBrk="0" fontAlgn="base" hangingPunct="0">
      <a:spcBef>
        <a:spcPct val="30000"/>
      </a:spcBef>
      <a:spcAft>
        <a:spcPct val="0"/>
      </a:spcAft>
      <a:defRPr sz="900" kern="1200">
        <a:solidFill>
          <a:schemeClr val="tx1"/>
        </a:solidFill>
        <a:latin typeface="+mn-lt"/>
        <a:ea typeface="ＭＳ Ｐゴシック" charset="-128"/>
        <a:cs typeface="+mn-cs"/>
      </a:defRPr>
    </a:lvl2pPr>
    <a:lvl3pPr marL="704850" algn="l" defTabSz="352425" rtl="0" eaLnBrk="0" fontAlgn="base" hangingPunct="0">
      <a:spcBef>
        <a:spcPct val="30000"/>
      </a:spcBef>
      <a:spcAft>
        <a:spcPct val="0"/>
      </a:spcAft>
      <a:defRPr sz="900" kern="1200">
        <a:solidFill>
          <a:schemeClr val="tx1"/>
        </a:solidFill>
        <a:latin typeface="+mn-lt"/>
        <a:ea typeface="ＭＳ Ｐゴシック" charset="-128"/>
        <a:cs typeface="+mn-cs"/>
      </a:defRPr>
    </a:lvl3pPr>
    <a:lvl4pPr marL="1057275" algn="l" defTabSz="352425" rtl="0" eaLnBrk="0" fontAlgn="base" hangingPunct="0">
      <a:spcBef>
        <a:spcPct val="30000"/>
      </a:spcBef>
      <a:spcAft>
        <a:spcPct val="0"/>
      </a:spcAft>
      <a:defRPr sz="900" kern="1200">
        <a:solidFill>
          <a:schemeClr val="tx1"/>
        </a:solidFill>
        <a:latin typeface="+mn-lt"/>
        <a:ea typeface="ＭＳ Ｐゴシック" charset="-128"/>
        <a:cs typeface="+mn-cs"/>
      </a:defRPr>
    </a:lvl4pPr>
    <a:lvl5pPr marL="1409700" algn="l" defTabSz="352425" rtl="0" eaLnBrk="0" fontAlgn="base" hangingPunct="0">
      <a:spcBef>
        <a:spcPct val="30000"/>
      </a:spcBef>
      <a:spcAft>
        <a:spcPct val="0"/>
      </a:spcAft>
      <a:defRPr sz="900" kern="1200">
        <a:solidFill>
          <a:schemeClr val="tx1"/>
        </a:solidFill>
        <a:latin typeface="+mn-lt"/>
        <a:ea typeface="ＭＳ Ｐゴシック" charset="-128"/>
        <a:cs typeface="+mn-cs"/>
      </a:defRPr>
    </a:lvl5pPr>
    <a:lvl6pPr marL="1763714" algn="l" defTabSz="352743" rtl="0" eaLnBrk="1" latinLnBrk="0" hangingPunct="1">
      <a:defRPr sz="900" kern="1200">
        <a:solidFill>
          <a:schemeClr val="tx1"/>
        </a:solidFill>
        <a:latin typeface="+mn-lt"/>
        <a:ea typeface="+mn-ea"/>
        <a:cs typeface="+mn-cs"/>
      </a:defRPr>
    </a:lvl6pPr>
    <a:lvl7pPr marL="2116456" algn="l" defTabSz="352743" rtl="0" eaLnBrk="1" latinLnBrk="0" hangingPunct="1">
      <a:defRPr sz="900" kern="1200">
        <a:solidFill>
          <a:schemeClr val="tx1"/>
        </a:solidFill>
        <a:latin typeface="+mn-lt"/>
        <a:ea typeface="+mn-ea"/>
        <a:cs typeface="+mn-cs"/>
      </a:defRPr>
    </a:lvl7pPr>
    <a:lvl8pPr marL="2469199" algn="l" defTabSz="352743" rtl="0" eaLnBrk="1" latinLnBrk="0" hangingPunct="1">
      <a:defRPr sz="900" kern="1200">
        <a:solidFill>
          <a:schemeClr val="tx1"/>
        </a:solidFill>
        <a:latin typeface="+mn-lt"/>
        <a:ea typeface="+mn-ea"/>
        <a:cs typeface="+mn-cs"/>
      </a:defRPr>
    </a:lvl8pPr>
    <a:lvl9pPr marL="2821941" algn="l" defTabSz="35274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5</a:t>
            </a:fld>
            <a:endParaRPr lang="nl-NL"/>
          </a:p>
        </p:txBody>
      </p:sp>
    </p:spTree>
    <p:extLst>
      <p:ext uri="{BB962C8B-B14F-4D97-AF65-F5344CB8AC3E}">
        <p14:creationId xmlns:p14="http://schemas.microsoft.com/office/powerpoint/2010/main" val="2399903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23</a:t>
            </a:fld>
            <a:endParaRPr lang="nl-NL"/>
          </a:p>
        </p:txBody>
      </p:sp>
    </p:spTree>
    <p:extLst>
      <p:ext uri="{BB962C8B-B14F-4D97-AF65-F5344CB8AC3E}">
        <p14:creationId xmlns:p14="http://schemas.microsoft.com/office/powerpoint/2010/main" val="356145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7</a:t>
            </a:fld>
            <a:endParaRPr lang="nl-NL"/>
          </a:p>
        </p:txBody>
      </p:sp>
    </p:spTree>
    <p:extLst>
      <p:ext uri="{BB962C8B-B14F-4D97-AF65-F5344CB8AC3E}">
        <p14:creationId xmlns:p14="http://schemas.microsoft.com/office/powerpoint/2010/main" val="135334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9</a:t>
            </a:fld>
            <a:endParaRPr lang="nl-NL"/>
          </a:p>
        </p:txBody>
      </p:sp>
    </p:spTree>
    <p:extLst>
      <p:ext uri="{BB962C8B-B14F-4D97-AF65-F5344CB8AC3E}">
        <p14:creationId xmlns:p14="http://schemas.microsoft.com/office/powerpoint/2010/main" val="2192436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11</a:t>
            </a:fld>
            <a:endParaRPr lang="nl-NL"/>
          </a:p>
        </p:txBody>
      </p:sp>
    </p:spTree>
    <p:extLst>
      <p:ext uri="{BB962C8B-B14F-4D97-AF65-F5344CB8AC3E}">
        <p14:creationId xmlns:p14="http://schemas.microsoft.com/office/powerpoint/2010/main" val="25027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13</a:t>
            </a:fld>
            <a:endParaRPr lang="nl-NL"/>
          </a:p>
        </p:txBody>
      </p:sp>
    </p:spTree>
    <p:extLst>
      <p:ext uri="{BB962C8B-B14F-4D97-AF65-F5344CB8AC3E}">
        <p14:creationId xmlns:p14="http://schemas.microsoft.com/office/powerpoint/2010/main" val="72789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15</a:t>
            </a:fld>
            <a:endParaRPr lang="nl-NL"/>
          </a:p>
        </p:txBody>
      </p:sp>
    </p:spTree>
    <p:extLst>
      <p:ext uri="{BB962C8B-B14F-4D97-AF65-F5344CB8AC3E}">
        <p14:creationId xmlns:p14="http://schemas.microsoft.com/office/powerpoint/2010/main" val="326908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17</a:t>
            </a:fld>
            <a:endParaRPr lang="nl-NL"/>
          </a:p>
        </p:txBody>
      </p:sp>
    </p:spTree>
    <p:extLst>
      <p:ext uri="{BB962C8B-B14F-4D97-AF65-F5344CB8AC3E}">
        <p14:creationId xmlns:p14="http://schemas.microsoft.com/office/powerpoint/2010/main" val="293543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19</a:t>
            </a:fld>
            <a:endParaRPr lang="nl-NL"/>
          </a:p>
        </p:txBody>
      </p:sp>
    </p:spTree>
    <p:extLst>
      <p:ext uri="{BB962C8B-B14F-4D97-AF65-F5344CB8AC3E}">
        <p14:creationId xmlns:p14="http://schemas.microsoft.com/office/powerpoint/2010/main" val="3039459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20</a:t>
            </a:fld>
            <a:endParaRPr lang="nl-NL"/>
          </a:p>
        </p:txBody>
      </p:sp>
    </p:spTree>
    <p:extLst>
      <p:ext uri="{BB962C8B-B14F-4D97-AF65-F5344CB8AC3E}">
        <p14:creationId xmlns:p14="http://schemas.microsoft.com/office/powerpoint/2010/main" val="2590463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6" y="2130030"/>
            <a:ext cx="7772977" cy="1470423"/>
          </a:xfrm>
        </p:spPr>
        <p:txBody>
          <a:bodyPr/>
          <a:lstStyle/>
          <a:p>
            <a:r>
              <a:rPr lang="en-CA"/>
              <a:t>Click to edit Master title style</a:t>
            </a:r>
            <a:endParaRPr lang="en-US"/>
          </a:p>
        </p:txBody>
      </p:sp>
      <p:sp>
        <p:nvSpPr>
          <p:cNvPr id="3" name="Subtitle 2"/>
          <p:cNvSpPr>
            <a:spLocks noGrp="1"/>
          </p:cNvSpPr>
          <p:nvPr>
            <p:ph type="subTitle" idx="1"/>
          </p:nvPr>
        </p:nvSpPr>
        <p:spPr>
          <a:xfrm>
            <a:off x="1371029" y="3886201"/>
            <a:ext cx="6401955" cy="1752600"/>
          </a:xfrm>
        </p:spPr>
        <p:txBody>
          <a:bodyPr/>
          <a:lstStyle>
            <a:lvl1pPr marL="0" indent="0" algn="ctr">
              <a:buNone/>
              <a:defRPr/>
            </a:lvl1pPr>
            <a:lvl2pPr marL="352743" indent="0" algn="ctr">
              <a:buNone/>
              <a:defRPr/>
            </a:lvl2pPr>
            <a:lvl3pPr marL="705486" indent="0" algn="ctr">
              <a:buNone/>
              <a:defRPr/>
            </a:lvl3pPr>
            <a:lvl4pPr marL="1058228" indent="0" algn="ctr">
              <a:buNone/>
              <a:defRPr/>
            </a:lvl4pPr>
            <a:lvl5pPr marL="1410971" indent="0" algn="ctr">
              <a:buNone/>
              <a:defRPr/>
            </a:lvl5pPr>
            <a:lvl6pPr marL="1763714" indent="0" algn="ctr">
              <a:buNone/>
              <a:defRPr/>
            </a:lvl6pPr>
            <a:lvl7pPr marL="2116456" indent="0" algn="ctr">
              <a:buNone/>
              <a:defRPr/>
            </a:lvl7pPr>
            <a:lvl8pPr marL="2469199" indent="0" algn="ctr">
              <a:buNone/>
              <a:defRPr/>
            </a:lvl8pPr>
            <a:lvl9pPr marL="2821941" indent="0" algn="ctr">
              <a:buNone/>
              <a:defRPr/>
            </a:lvl9pPr>
          </a:lstStyle>
          <a:p>
            <a:r>
              <a:rPr lang="en-CA"/>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B226FE4-1A1A-8640-886D-56DF50F54ABF}" type="slidenum">
              <a:rPr lang="en-US"/>
              <a:pPr>
                <a:defRPr/>
              </a:pPr>
              <a:t>‹nr.›</a:t>
            </a:fld>
            <a:endParaRPr lang="en-US"/>
          </a:p>
        </p:txBody>
      </p:sp>
    </p:spTree>
    <p:extLst>
      <p:ext uri="{BB962C8B-B14F-4D97-AF65-F5344CB8AC3E}">
        <p14:creationId xmlns:p14="http://schemas.microsoft.com/office/powerpoint/2010/main" val="527170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2B86719-F12B-9146-BC0B-F5A281170797}" type="slidenum">
              <a:rPr lang="en-US"/>
              <a:pPr>
                <a:defRPr/>
              </a:pPr>
              <a:t>‹nr.›</a:t>
            </a:fld>
            <a:endParaRPr lang="en-US"/>
          </a:p>
        </p:txBody>
      </p:sp>
    </p:spTree>
    <p:extLst>
      <p:ext uri="{BB962C8B-B14F-4D97-AF65-F5344CB8AC3E}">
        <p14:creationId xmlns:p14="http://schemas.microsoft.com/office/powerpoint/2010/main" val="28040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82" y="275037"/>
            <a:ext cx="2056535" cy="5850731"/>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495" y="275037"/>
            <a:ext cx="6033943" cy="5850731"/>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1D89F67-FC6F-104F-9065-0725AF51C4D3}" type="slidenum">
              <a:rPr lang="en-US"/>
              <a:pPr>
                <a:defRPr/>
              </a:pPr>
              <a:t>‹nr.›</a:t>
            </a:fld>
            <a:endParaRPr lang="en-US"/>
          </a:p>
        </p:txBody>
      </p:sp>
    </p:spTree>
    <p:extLst>
      <p:ext uri="{BB962C8B-B14F-4D97-AF65-F5344CB8AC3E}">
        <p14:creationId xmlns:p14="http://schemas.microsoft.com/office/powerpoint/2010/main" val="2736174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6" y="2130030"/>
            <a:ext cx="7772977" cy="1470423"/>
          </a:xfrm>
        </p:spPr>
        <p:txBody>
          <a:bodyPr/>
          <a:lstStyle/>
          <a:p>
            <a:r>
              <a:rPr lang="en-CA"/>
              <a:t>Click to edit Master title style</a:t>
            </a:r>
            <a:endParaRPr lang="en-US"/>
          </a:p>
        </p:txBody>
      </p:sp>
      <p:sp>
        <p:nvSpPr>
          <p:cNvPr id="3" name="Subtitle 2"/>
          <p:cNvSpPr>
            <a:spLocks noGrp="1"/>
          </p:cNvSpPr>
          <p:nvPr>
            <p:ph type="subTitle" idx="1"/>
          </p:nvPr>
        </p:nvSpPr>
        <p:spPr>
          <a:xfrm>
            <a:off x="1371029" y="3886201"/>
            <a:ext cx="6401955" cy="1752600"/>
          </a:xfrm>
        </p:spPr>
        <p:txBody>
          <a:bodyPr/>
          <a:lstStyle>
            <a:lvl1pPr marL="0" indent="0" algn="ctr">
              <a:buNone/>
              <a:defRPr/>
            </a:lvl1pPr>
            <a:lvl2pPr marL="352743" indent="0" algn="ctr">
              <a:buNone/>
              <a:defRPr/>
            </a:lvl2pPr>
            <a:lvl3pPr marL="705486" indent="0" algn="ctr">
              <a:buNone/>
              <a:defRPr/>
            </a:lvl3pPr>
            <a:lvl4pPr marL="1058228" indent="0" algn="ctr">
              <a:buNone/>
              <a:defRPr/>
            </a:lvl4pPr>
            <a:lvl5pPr marL="1410971" indent="0" algn="ctr">
              <a:buNone/>
              <a:defRPr/>
            </a:lvl5pPr>
            <a:lvl6pPr marL="1763714" indent="0" algn="ctr">
              <a:buNone/>
              <a:defRPr/>
            </a:lvl6pPr>
            <a:lvl7pPr marL="2116456" indent="0" algn="ctr">
              <a:buNone/>
              <a:defRPr/>
            </a:lvl7pPr>
            <a:lvl8pPr marL="2469199" indent="0" algn="ctr">
              <a:buNone/>
              <a:defRPr/>
            </a:lvl8pPr>
            <a:lvl9pPr marL="2821941" indent="0" algn="ctr">
              <a:buNone/>
              <a:defRPr/>
            </a:lvl9pPr>
          </a:lstStyle>
          <a:p>
            <a:r>
              <a:rPr lang="en-CA"/>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5D4EB30-D2F7-B740-A217-32F35E50BE69}" type="slidenum">
              <a:rPr lang="en-US"/>
              <a:pPr>
                <a:defRPr/>
              </a:pPr>
              <a:t>‹nr.›</a:t>
            </a:fld>
            <a:endParaRPr lang="en-US"/>
          </a:p>
        </p:txBody>
      </p:sp>
    </p:spTree>
    <p:extLst>
      <p:ext uri="{BB962C8B-B14F-4D97-AF65-F5344CB8AC3E}">
        <p14:creationId xmlns:p14="http://schemas.microsoft.com/office/powerpoint/2010/main" val="1681691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AF4E46C6-C840-8B43-9FAF-29D49C13B0BF}" type="slidenum">
              <a:rPr lang="en-US"/>
              <a:pPr>
                <a:defRPr/>
              </a:pPr>
              <a:t>‹nr.›</a:t>
            </a:fld>
            <a:endParaRPr lang="en-US"/>
          </a:p>
        </p:txBody>
      </p:sp>
    </p:spTree>
    <p:extLst>
      <p:ext uri="{BB962C8B-B14F-4D97-AF65-F5344CB8AC3E}">
        <p14:creationId xmlns:p14="http://schemas.microsoft.com/office/powerpoint/2010/main" val="1835346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6" y="4406507"/>
            <a:ext cx="7771534" cy="1362075"/>
          </a:xfrm>
        </p:spPr>
        <p:txBody>
          <a:bodyPr anchor="t"/>
          <a:lstStyle>
            <a:lvl1pPr algn="l">
              <a:defRPr sz="3000" b="1" cap="all"/>
            </a:lvl1pPr>
          </a:lstStyle>
          <a:p>
            <a:r>
              <a:rPr lang="en-CA"/>
              <a:t>Click to edit Master title style</a:t>
            </a:r>
            <a:endParaRPr lang="en-US"/>
          </a:p>
        </p:txBody>
      </p:sp>
      <p:sp>
        <p:nvSpPr>
          <p:cNvPr id="3" name="Text Placeholder 2"/>
          <p:cNvSpPr>
            <a:spLocks noGrp="1"/>
          </p:cNvSpPr>
          <p:nvPr>
            <p:ph type="body" idx="1"/>
          </p:nvPr>
        </p:nvSpPr>
        <p:spPr>
          <a:xfrm>
            <a:off x="723036" y="2906317"/>
            <a:ext cx="7771534" cy="1500187"/>
          </a:xfrm>
        </p:spPr>
        <p:txBody>
          <a:bodyPr anchor="b"/>
          <a:lstStyle>
            <a:lvl1pPr marL="0" indent="0">
              <a:buNone/>
              <a:defRPr sz="1600"/>
            </a:lvl1pPr>
            <a:lvl2pPr marL="352743" indent="0">
              <a:buNone/>
              <a:defRPr sz="1400"/>
            </a:lvl2pPr>
            <a:lvl3pPr marL="705486" indent="0">
              <a:buNone/>
              <a:defRPr sz="1200"/>
            </a:lvl3pPr>
            <a:lvl4pPr marL="1058228" indent="0">
              <a:buNone/>
              <a:defRPr sz="1100"/>
            </a:lvl4pPr>
            <a:lvl5pPr marL="1410971" indent="0">
              <a:buNone/>
              <a:defRPr sz="1100"/>
            </a:lvl5pPr>
            <a:lvl6pPr marL="1763714" indent="0">
              <a:buNone/>
              <a:defRPr sz="1100"/>
            </a:lvl6pPr>
            <a:lvl7pPr marL="2116456" indent="0">
              <a:buNone/>
              <a:defRPr sz="1100"/>
            </a:lvl7pPr>
            <a:lvl8pPr marL="2469199" indent="0">
              <a:buNone/>
              <a:defRPr sz="1100"/>
            </a:lvl8pPr>
            <a:lvl9pPr marL="2821941" indent="0">
              <a:buNone/>
              <a:defRPr sz="11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04826D65-8698-3D44-A733-6F5EBAF3FE35}" type="slidenum">
              <a:rPr lang="en-US"/>
              <a:pPr>
                <a:defRPr/>
              </a:pPr>
              <a:t>‹nr.›</a:t>
            </a:fld>
            <a:endParaRPr lang="en-US"/>
          </a:p>
        </p:txBody>
      </p:sp>
    </p:spTree>
    <p:extLst>
      <p:ext uri="{BB962C8B-B14F-4D97-AF65-F5344CB8AC3E}">
        <p14:creationId xmlns:p14="http://schemas.microsoft.com/office/powerpoint/2010/main" val="762491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490" y="1600202"/>
            <a:ext cx="4045238" cy="4525567"/>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1278" y="1600202"/>
            <a:ext cx="4045239" cy="4525567"/>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A580FFAE-4248-594E-A038-632D41AECAEE}" type="slidenum">
              <a:rPr lang="en-US"/>
              <a:pPr>
                <a:defRPr/>
              </a:pPr>
              <a:t>‹nr.›</a:t>
            </a:fld>
            <a:endParaRPr lang="en-US"/>
          </a:p>
        </p:txBody>
      </p:sp>
    </p:spTree>
    <p:extLst>
      <p:ext uri="{BB962C8B-B14F-4D97-AF65-F5344CB8AC3E}">
        <p14:creationId xmlns:p14="http://schemas.microsoft.com/office/powerpoint/2010/main" val="2527288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494" y="1534719"/>
            <a:ext cx="4039465" cy="640556"/>
          </a:xfrm>
        </p:spPr>
        <p:txBody>
          <a:bodyPr anchor="b"/>
          <a:lstStyle>
            <a:lvl1pPr marL="0" indent="0">
              <a:buNone/>
              <a:defRPr sz="1900" b="1"/>
            </a:lvl1pPr>
            <a:lvl2pPr marL="352743" indent="0">
              <a:buNone/>
              <a:defRPr sz="1600" b="1"/>
            </a:lvl2pPr>
            <a:lvl3pPr marL="705486" indent="0">
              <a:buNone/>
              <a:defRPr sz="1400" b="1"/>
            </a:lvl3pPr>
            <a:lvl4pPr marL="1058228" indent="0">
              <a:buNone/>
              <a:defRPr sz="1200" b="1"/>
            </a:lvl4pPr>
            <a:lvl5pPr marL="1410971" indent="0">
              <a:buNone/>
              <a:defRPr sz="1200" b="1"/>
            </a:lvl5pPr>
            <a:lvl6pPr marL="1763714" indent="0">
              <a:buNone/>
              <a:defRPr sz="1200" b="1"/>
            </a:lvl6pPr>
            <a:lvl7pPr marL="2116456" indent="0">
              <a:buNone/>
              <a:defRPr sz="1200" b="1"/>
            </a:lvl7pPr>
            <a:lvl8pPr marL="2469199" indent="0">
              <a:buNone/>
              <a:defRPr sz="1200" b="1"/>
            </a:lvl8pPr>
            <a:lvl9pPr marL="2821941" indent="0">
              <a:buNone/>
              <a:defRPr sz="1200" b="1"/>
            </a:lvl9pPr>
          </a:lstStyle>
          <a:p>
            <a:pPr lvl="0"/>
            <a:r>
              <a:rPr lang="en-CA"/>
              <a:t>Click to edit Master text styles</a:t>
            </a:r>
          </a:p>
        </p:txBody>
      </p:sp>
      <p:sp>
        <p:nvSpPr>
          <p:cNvPr id="4" name="Content Placeholder 3"/>
          <p:cNvSpPr>
            <a:spLocks noGrp="1"/>
          </p:cNvSpPr>
          <p:nvPr>
            <p:ph sz="half" idx="2"/>
          </p:nvPr>
        </p:nvSpPr>
        <p:spPr>
          <a:xfrm>
            <a:off x="457494" y="2175275"/>
            <a:ext cx="4039465" cy="3950495"/>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608" y="1534719"/>
            <a:ext cx="4040909" cy="640556"/>
          </a:xfrm>
        </p:spPr>
        <p:txBody>
          <a:bodyPr anchor="b"/>
          <a:lstStyle>
            <a:lvl1pPr marL="0" indent="0">
              <a:buNone/>
              <a:defRPr sz="1900" b="1"/>
            </a:lvl1pPr>
            <a:lvl2pPr marL="352743" indent="0">
              <a:buNone/>
              <a:defRPr sz="1600" b="1"/>
            </a:lvl2pPr>
            <a:lvl3pPr marL="705486" indent="0">
              <a:buNone/>
              <a:defRPr sz="1400" b="1"/>
            </a:lvl3pPr>
            <a:lvl4pPr marL="1058228" indent="0">
              <a:buNone/>
              <a:defRPr sz="1200" b="1"/>
            </a:lvl4pPr>
            <a:lvl5pPr marL="1410971" indent="0">
              <a:buNone/>
              <a:defRPr sz="1200" b="1"/>
            </a:lvl5pPr>
            <a:lvl6pPr marL="1763714" indent="0">
              <a:buNone/>
              <a:defRPr sz="1200" b="1"/>
            </a:lvl6pPr>
            <a:lvl7pPr marL="2116456" indent="0">
              <a:buNone/>
              <a:defRPr sz="1200" b="1"/>
            </a:lvl7pPr>
            <a:lvl8pPr marL="2469199" indent="0">
              <a:buNone/>
              <a:defRPr sz="1200" b="1"/>
            </a:lvl8pPr>
            <a:lvl9pPr marL="2821941" indent="0">
              <a:buNone/>
              <a:defRPr sz="1200" b="1"/>
            </a:lvl9pPr>
          </a:lstStyle>
          <a:p>
            <a:pPr lvl="0"/>
            <a:r>
              <a:rPr lang="en-CA"/>
              <a:t>Click to edit Master text styles</a:t>
            </a:r>
          </a:p>
        </p:txBody>
      </p:sp>
      <p:sp>
        <p:nvSpPr>
          <p:cNvPr id="6" name="Content Placeholder 5"/>
          <p:cNvSpPr>
            <a:spLocks noGrp="1"/>
          </p:cNvSpPr>
          <p:nvPr>
            <p:ph sz="quarter" idx="4"/>
          </p:nvPr>
        </p:nvSpPr>
        <p:spPr>
          <a:xfrm>
            <a:off x="4645608" y="2175275"/>
            <a:ext cx="4040909" cy="3950495"/>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0EA7A4B4-EDE5-B447-AB8B-387B205FC3FC}" type="slidenum">
              <a:rPr lang="en-US"/>
              <a:pPr>
                <a:defRPr/>
              </a:pPr>
              <a:t>‹nr.›</a:t>
            </a:fld>
            <a:endParaRPr lang="en-US"/>
          </a:p>
        </p:txBody>
      </p:sp>
    </p:spTree>
    <p:extLst>
      <p:ext uri="{BB962C8B-B14F-4D97-AF65-F5344CB8AC3E}">
        <p14:creationId xmlns:p14="http://schemas.microsoft.com/office/powerpoint/2010/main" val="3061380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C4D5CD20-0302-6947-8840-AC467054777D}" type="slidenum">
              <a:rPr lang="en-US"/>
              <a:pPr>
                <a:defRPr/>
              </a:pPr>
              <a:t>‹nr.›</a:t>
            </a:fld>
            <a:endParaRPr lang="en-US"/>
          </a:p>
        </p:txBody>
      </p:sp>
    </p:spTree>
    <p:extLst>
      <p:ext uri="{BB962C8B-B14F-4D97-AF65-F5344CB8AC3E}">
        <p14:creationId xmlns:p14="http://schemas.microsoft.com/office/powerpoint/2010/main" val="1221413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ADF6908A-6CCE-2F4C-A079-CDB03578B3A3}" type="slidenum">
              <a:rPr lang="en-US"/>
              <a:pPr>
                <a:defRPr/>
              </a:pPr>
              <a:t>‹nr.›</a:t>
            </a:fld>
            <a:endParaRPr lang="en-US"/>
          </a:p>
        </p:txBody>
      </p:sp>
    </p:spTree>
    <p:extLst>
      <p:ext uri="{BB962C8B-B14F-4D97-AF65-F5344CB8AC3E}">
        <p14:creationId xmlns:p14="http://schemas.microsoft.com/office/powerpoint/2010/main" val="4078690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4" y="272653"/>
            <a:ext cx="3007591" cy="1162051"/>
          </a:xfrm>
        </p:spPr>
        <p:txBody>
          <a:bodyPr anchor="b"/>
          <a:lstStyle>
            <a:lvl1pPr algn="l">
              <a:defRPr sz="1600" b="1"/>
            </a:lvl1pPr>
          </a:lstStyle>
          <a:p>
            <a:r>
              <a:rPr lang="en-CA"/>
              <a:t>Click to edit Master title style</a:t>
            </a:r>
            <a:endParaRPr lang="en-US"/>
          </a:p>
        </p:txBody>
      </p:sp>
      <p:sp>
        <p:nvSpPr>
          <p:cNvPr id="3" name="Content Placeholder 2"/>
          <p:cNvSpPr>
            <a:spLocks noGrp="1"/>
          </p:cNvSpPr>
          <p:nvPr>
            <p:ph idx="1"/>
          </p:nvPr>
        </p:nvSpPr>
        <p:spPr>
          <a:xfrm>
            <a:off x="3574762" y="272657"/>
            <a:ext cx="5111750" cy="5853113"/>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494" y="1434707"/>
            <a:ext cx="3007591" cy="4691063"/>
          </a:xfrm>
        </p:spPr>
        <p:txBody>
          <a:bodyPr/>
          <a:lstStyle>
            <a:lvl1pPr marL="0" indent="0">
              <a:buNone/>
              <a:defRPr sz="1100"/>
            </a:lvl1pPr>
            <a:lvl2pPr marL="352743" indent="0">
              <a:buNone/>
              <a:defRPr sz="900"/>
            </a:lvl2pPr>
            <a:lvl3pPr marL="705486" indent="0">
              <a:buNone/>
              <a:defRPr sz="700"/>
            </a:lvl3pPr>
            <a:lvl4pPr marL="1058228" indent="0">
              <a:buNone/>
              <a:defRPr sz="700"/>
            </a:lvl4pPr>
            <a:lvl5pPr marL="1410971" indent="0">
              <a:buNone/>
              <a:defRPr sz="700"/>
            </a:lvl5pPr>
            <a:lvl6pPr marL="1763714" indent="0">
              <a:buNone/>
              <a:defRPr sz="700"/>
            </a:lvl6pPr>
            <a:lvl7pPr marL="2116456" indent="0">
              <a:buNone/>
              <a:defRPr sz="700"/>
            </a:lvl7pPr>
            <a:lvl8pPr marL="2469199" indent="0">
              <a:buNone/>
              <a:defRPr sz="700"/>
            </a:lvl8pPr>
            <a:lvl9pPr marL="2821941" indent="0">
              <a:buNone/>
              <a:defRPr sz="7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053BDA1A-50AA-0D4C-83D4-09A5B2C865A8}" type="slidenum">
              <a:rPr lang="en-US"/>
              <a:pPr>
                <a:defRPr/>
              </a:pPr>
              <a:t>‹nr.›</a:t>
            </a:fld>
            <a:endParaRPr lang="en-US"/>
          </a:p>
        </p:txBody>
      </p:sp>
    </p:spTree>
    <p:extLst>
      <p:ext uri="{BB962C8B-B14F-4D97-AF65-F5344CB8AC3E}">
        <p14:creationId xmlns:p14="http://schemas.microsoft.com/office/powerpoint/2010/main" val="290355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84AB21A-8A69-BC4C-AD76-EF94EC7CC79C}" type="slidenum">
              <a:rPr lang="en-US"/>
              <a:pPr>
                <a:defRPr/>
              </a:pPr>
              <a:t>‹nr.›</a:t>
            </a:fld>
            <a:endParaRPr lang="en-US"/>
          </a:p>
        </p:txBody>
      </p:sp>
    </p:spTree>
    <p:extLst>
      <p:ext uri="{BB962C8B-B14F-4D97-AF65-F5344CB8AC3E}">
        <p14:creationId xmlns:p14="http://schemas.microsoft.com/office/powerpoint/2010/main" val="3422972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8" y="4800601"/>
            <a:ext cx="5486977" cy="566739"/>
          </a:xfrm>
        </p:spPr>
        <p:txBody>
          <a:bodyPr anchor="b"/>
          <a:lstStyle>
            <a:lvl1pPr algn="l">
              <a:defRPr sz="1600" b="1"/>
            </a:lvl1pPr>
          </a:lstStyle>
          <a:p>
            <a:r>
              <a:rPr lang="en-CA"/>
              <a:t>Click to edit Master title style</a:t>
            </a:r>
            <a:endParaRPr lang="en-US"/>
          </a:p>
        </p:txBody>
      </p:sp>
      <p:sp>
        <p:nvSpPr>
          <p:cNvPr id="3" name="Picture Placeholder 2"/>
          <p:cNvSpPr>
            <a:spLocks noGrp="1"/>
          </p:cNvSpPr>
          <p:nvPr>
            <p:ph type="pic" idx="1"/>
          </p:nvPr>
        </p:nvSpPr>
        <p:spPr>
          <a:xfrm>
            <a:off x="1792438" y="613172"/>
            <a:ext cx="5486977" cy="4114800"/>
          </a:xfrm>
        </p:spPr>
        <p:txBody>
          <a:bodyPr/>
          <a:lstStyle>
            <a:lvl1pPr marL="0" indent="0">
              <a:buNone/>
              <a:defRPr sz="2500"/>
            </a:lvl1pPr>
            <a:lvl2pPr marL="352743" indent="0">
              <a:buNone/>
              <a:defRPr sz="2200"/>
            </a:lvl2pPr>
            <a:lvl3pPr marL="705486" indent="0">
              <a:buNone/>
              <a:defRPr sz="1900"/>
            </a:lvl3pPr>
            <a:lvl4pPr marL="1058228" indent="0">
              <a:buNone/>
              <a:defRPr sz="1600"/>
            </a:lvl4pPr>
            <a:lvl5pPr marL="1410971" indent="0">
              <a:buNone/>
              <a:defRPr sz="1600"/>
            </a:lvl5pPr>
            <a:lvl6pPr marL="1763714" indent="0">
              <a:buNone/>
              <a:defRPr sz="1600"/>
            </a:lvl6pPr>
            <a:lvl7pPr marL="2116456" indent="0">
              <a:buNone/>
              <a:defRPr sz="1600"/>
            </a:lvl7pPr>
            <a:lvl8pPr marL="2469199" indent="0">
              <a:buNone/>
              <a:defRPr sz="1600"/>
            </a:lvl8pPr>
            <a:lvl9pPr marL="2821941" indent="0">
              <a:buNone/>
              <a:defRPr sz="1600"/>
            </a:lvl9pPr>
          </a:lstStyle>
          <a:p>
            <a:pPr lvl="0"/>
            <a:endParaRPr lang="en-US" noProof="0"/>
          </a:p>
        </p:txBody>
      </p:sp>
      <p:sp>
        <p:nvSpPr>
          <p:cNvPr id="4" name="Text Placeholder 3"/>
          <p:cNvSpPr>
            <a:spLocks noGrp="1"/>
          </p:cNvSpPr>
          <p:nvPr>
            <p:ph type="body" sz="half" idx="2"/>
          </p:nvPr>
        </p:nvSpPr>
        <p:spPr>
          <a:xfrm>
            <a:off x="1792438" y="5367339"/>
            <a:ext cx="5486977" cy="804863"/>
          </a:xfrm>
        </p:spPr>
        <p:txBody>
          <a:bodyPr/>
          <a:lstStyle>
            <a:lvl1pPr marL="0" indent="0">
              <a:buNone/>
              <a:defRPr sz="1100"/>
            </a:lvl1pPr>
            <a:lvl2pPr marL="352743" indent="0">
              <a:buNone/>
              <a:defRPr sz="900"/>
            </a:lvl2pPr>
            <a:lvl3pPr marL="705486" indent="0">
              <a:buNone/>
              <a:defRPr sz="700"/>
            </a:lvl3pPr>
            <a:lvl4pPr marL="1058228" indent="0">
              <a:buNone/>
              <a:defRPr sz="700"/>
            </a:lvl4pPr>
            <a:lvl5pPr marL="1410971" indent="0">
              <a:buNone/>
              <a:defRPr sz="700"/>
            </a:lvl5pPr>
            <a:lvl6pPr marL="1763714" indent="0">
              <a:buNone/>
              <a:defRPr sz="700"/>
            </a:lvl6pPr>
            <a:lvl7pPr marL="2116456" indent="0">
              <a:buNone/>
              <a:defRPr sz="700"/>
            </a:lvl7pPr>
            <a:lvl8pPr marL="2469199" indent="0">
              <a:buNone/>
              <a:defRPr sz="700"/>
            </a:lvl8pPr>
            <a:lvl9pPr marL="2821941" indent="0">
              <a:buNone/>
              <a:defRPr sz="7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7011E4A-96AC-CC4B-A85F-590FCD96814D}" type="slidenum">
              <a:rPr lang="en-US"/>
              <a:pPr>
                <a:defRPr/>
              </a:pPr>
              <a:t>‹nr.›</a:t>
            </a:fld>
            <a:endParaRPr lang="en-US"/>
          </a:p>
        </p:txBody>
      </p:sp>
    </p:spTree>
    <p:extLst>
      <p:ext uri="{BB962C8B-B14F-4D97-AF65-F5344CB8AC3E}">
        <p14:creationId xmlns:p14="http://schemas.microsoft.com/office/powerpoint/2010/main" val="1983161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D68678EE-4BD8-3445-94F1-F8A973EE428D}" type="slidenum">
              <a:rPr lang="en-US"/>
              <a:pPr>
                <a:defRPr/>
              </a:pPr>
              <a:t>‹nr.›</a:t>
            </a:fld>
            <a:endParaRPr lang="en-US"/>
          </a:p>
        </p:txBody>
      </p:sp>
    </p:spTree>
    <p:extLst>
      <p:ext uri="{BB962C8B-B14F-4D97-AF65-F5344CB8AC3E}">
        <p14:creationId xmlns:p14="http://schemas.microsoft.com/office/powerpoint/2010/main" val="935351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82" y="275037"/>
            <a:ext cx="2056535" cy="5850731"/>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495" y="275037"/>
            <a:ext cx="6033943" cy="5850731"/>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D6CF7E3-880D-FF4C-968D-F86020548D05}" type="slidenum">
              <a:rPr lang="en-US"/>
              <a:pPr>
                <a:defRPr/>
              </a:pPr>
              <a:t>‹nr.›</a:t>
            </a:fld>
            <a:endParaRPr lang="en-US"/>
          </a:p>
        </p:txBody>
      </p:sp>
    </p:spTree>
    <p:extLst>
      <p:ext uri="{BB962C8B-B14F-4D97-AF65-F5344CB8AC3E}">
        <p14:creationId xmlns:p14="http://schemas.microsoft.com/office/powerpoint/2010/main" val="65900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6" y="4406507"/>
            <a:ext cx="7771534" cy="1362075"/>
          </a:xfrm>
        </p:spPr>
        <p:txBody>
          <a:bodyPr anchor="t"/>
          <a:lstStyle>
            <a:lvl1pPr algn="l">
              <a:defRPr sz="3000" b="1" cap="all"/>
            </a:lvl1pPr>
          </a:lstStyle>
          <a:p>
            <a:r>
              <a:rPr lang="en-CA"/>
              <a:t>Click to edit Master title style</a:t>
            </a:r>
            <a:endParaRPr lang="en-US"/>
          </a:p>
        </p:txBody>
      </p:sp>
      <p:sp>
        <p:nvSpPr>
          <p:cNvPr id="3" name="Text Placeholder 2"/>
          <p:cNvSpPr>
            <a:spLocks noGrp="1"/>
          </p:cNvSpPr>
          <p:nvPr>
            <p:ph type="body" idx="1"/>
          </p:nvPr>
        </p:nvSpPr>
        <p:spPr>
          <a:xfrm>
            <a:off x="723036" y="2906317"/>
            <a:ext cx="7771534" cy="1500187"/>
          </a:xfrm>
        </p:spPr>
        <p:txBody>
          <a:bodyPr anchor="b"/>
          <a:lstStyle>
            <a:lvl1pPr marL="0" indent="0">
              <a:buNone/>
              <a:defRPr sz="1600"/>
            </a:lvl1pPr>
            <a:lvl2pPr marL="352743" indent="0">
              <a:buNone/>
              <a:defRPr sz="1400"/>
            </a:lvl2pPr>
            <a:lvl3pPr marL="705486" indent="0">
              <a:buNone/>
              <a:defRPr sz="1200"/>
            </a:lvl3pPr>
            <a:lvl4pPr marL="1058228" indent="0">
              <a:buNone/>
              <a:defRPr sz="1100"/>
            </a:lvl4pPr>
            <a:lvl5pPr marL="1410971" indent="0">
              <a:buNone/>
              <a:defRPr sz="1100"/>
            </a:lvl5pPr>
            <a:lvl6pPr marL="1763714" indent="0">
              <a:buNone/>
              <a:defRPr sz="1100"/>
            </a:lvl6pPr>
            <a:lvl7pPr marL="2116456" indent="0">
              <a:buNone/>
              <a:defRPr sz="1100"/>
            </a:lvl7pPr>
            <a:lvl8pPr marL="2469199" indent="0">
              <a:buNone/>
              <a:defRPr sz="1100"/>
            </a:lvl8pPr>
            <a:lvl9pPr marL="2821941" indent="0">
              <a:buNone/>
              <a:defRPr sz="11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CDB59ADC-3D54-184E-B546-351C791151F2}" type="slidenum">
              <a:rPr lang="en-US"/>
              <a:pPr>
                <a:defRPr/>
              </a:pPr>
              <a:t>‹nr.›</a:t>
            </a:fld>
            <a:endParaRPr lang="en-US"/>
          </a:p>
        </p:txBody>
      </p:sp>
    </p:spTree>
    <p:extLst>
      <p:ext uri="{BB962C8B-B14F-4D97-AF65-F5344CB8AC3E}">
        <p14:creationId xmlns:p14="http://schemas.microsoft.com/office/powerpoint/2010/main" val="27304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490" y="1600202"/>
            <a:ext cx="4045238" cy="4525567"/>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1278" y="1600202"/>
            <a:ext cx="4045239" cy="4525567"/>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68517F4B-BC65-8B4E-BF3F-AA24169D85D5}" type="slidenum">
              <a:rPr lang="en-US"/>
              <a:pPr>
                <a:defRPr/>
              </a:pPr>
              <a:t>‹nr.›</a:t>
            </a:fld>
            <a:endParaRPr lang="en-US"/>
          </a:p>
        </p:txBody>
      </p:sp>
    </p:spTree>
    <p:extLst>
      <p:ext uri="{BB962C8B-B14F-4D97-AF65-F5344CB8AC3E}">
        <p14:creationId xmlns:p14="http://schemas.microsoft.com/office/powerpoint/2010/main" val="247113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494" y="1534719"/>
            <a:ext cx="4039465" cy="640556"/>
          </a:xfrm>
        </p:spPr>
        <p:txBody>
          <a:bodyPr anchor="b"/>
          <a:lstStyle>
            <a:lvl1pPr marL="0" indent="0">
              <a:buNone/>
              <a:defRPr sz="1900" b="1"/>
            </a:lvl1pPr>
            <a:lvl2pPr marL="352743" indent="0">
              <a:buNone/>
              <a:defRPr sz="1600" b="1"/>
            </a:lvl2pPr>
            <a:lvl3pPr marL="705486" indent="0">
              <a:buNone/>
              <a:defRPr sz="1400" b="1"/>
            </a:lvl3pPr>
            <a:lvl4pPr marL="1058228" indent="0">
              <a:buNone/>
              <a:defRPr sz="1200" b="1"/>
            </a:lvl4pPr>
            <a:lvl5pPr marL="1410971" indent="0">
              <a:buNone/>
              <a:defRPr sz="1200" b="1"/>
            </a:lvl5pPr>
            <a:lvl6pPr marL="1763714" indent="0">
              <a:buNone/>
              <a:defRPr sz="1200" b="1"/>
            </a:lvl6pPr>
            <a:lvl7pPr marL="2116456" indent="0">
              <a:buNone/>
              <a:defRPr sz="1200" b="1"/>
            </a:lvl7pPr>
            <a:lvl8pPr marL="2469199" indent="0">
              <a:buNone/>
              <a:defRPr sz="1200" b="1"/>
            </a:lvl8pPr>
            <a:lvl9pPr marL="2821941" indent="0">
              <a:buNone/>
              <a:defRPr sz="1200" b="1"/>
            </a:lvl9pPr>
          </a:lstStyle>
          <a:p>
            <a:pPr lvl="0"/>
            <a:r>
              <a:rPr lang="en-CA"/>
              <a:t>Click to edit Master text styles</a:t>
            </a:r>
          </a:p>
        </p:txBody>
      </p:sp>
      <p:sp>
        <p:nvSpPr>
          <p:cNvPr id="4" name="Content Placeholder 3"/>
          <p:cNvSpPr>
            <a:spLocks noGrp="1"/>
          </p:cNvSpPr>
          <p:nvPr>
            <p:ph sz="half" idx="2"/>
          </p:nvPr>
        </p:nvSpPr>
        <p:spPr>
          <a:xfrm>
            <a:off x="457494" y="2175275"/>
            <a:ext cx="4039465" cy="3950495"/>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608" y="1534719"/>
            <a:ext cx="4040909" cy="640556"/>
          </a:xfrm>
        </p:spPr>
        <p:txBody>
          <a:bodyPr anchor="b"/>
          <a:lstStyle>
            <a:lvl1pPr marL="0" indent="0">
              <a:buNone/>
              <a:defRPr sz="1900" b="1"/>
            </a:lvl1pPr>
            <a:lvl2pPr marL="352743" indent="0">
              <a:buNone/>
              <a:defRPr sz="1600" b="1"/>
            </a:lvl2pPr>
            <a:lvl3pPr marL="705486" indent="0">
              <a:buNone/>
              <a:defRPr sz="1400" b="1"/>
            </a:lvl3pPr>
            <a:lvl4pPr marL="1058228" indent="0">
              <a:buNone/>
              <a:defRPr sz="1200" b="1"/>
            </a:lvl4pPr>
            <a:lvl5pPr marL="1410971" indent="0">
              <a:buNone/>
              <a:defRPr sz="1200" b="1"/>
            </a:lvl5pPr>
            <a:lvl6pPr marL="1763714" indent="0">
              <a:buNone/>
              <a:defRPr sz="1200" b="1"/>
            </a:lvl6pPr>
            <a:lvl7pPr marL="2116456" indent="0">
              <a:buNone/>
              <a:defRPr sz="1200" b="1"/>
            </a:lvl7pPr>
            <a:lvl8pPr marL="2469199" indent="0">
              <a:buNone/>
              <a:defRPr sz="1200" b="1"/>
            </a:lvl8pPr>
            <a:lvl9pPr marL="2821941" indent="0">
              <a:buNone/>
              <a:defRPr sz="1200" b="1"/>
            </a:lvl9pPr>
          </a:lstStyle>
          <a:p>
            <a:pPr lvl="0"/>
            <a:r>
              <a:rPr lang="en-CA"/>
              <a:t>Click to edit Master text styles</a:t>
            </a:r>
          </a:p>
        </p:txBody>
      </p:sp>
      <p:sp>
        <p:nvSpPr>
          <p:cNvPr id="6" name="Content Placeholder 5"/>
          <p:cNvSpPr>
            <a:spLocks noGrp="1"/>
          </p:cNvSpPr>
          <p:nvPr>
            <p:ph sz="quarter" idx="4"/>
          </p:nvPr>
        </p:nvSpPr>
        <p:spPr>
          <a:xfrm>
            <a:off x="4645608" y="2175275"/>
            <a:ext cx="4040909" cy="3950495"/>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5F40F51D-AD5C-3542-8089-31AABF35377F}" type="slidenum">
              <a:rPr lang="en-US"/>
              <a:pPr>
                <a:defRPr/>
              </a:pPr>
              <a:t>‹nr.›</a:t>
            </a:fld>
            <a:endParaRPr lang="en-US"/>
          </a:p>
        </p:txBody>
      </p:sp>
    </p:spTree>
    <p:extLst>
      <p:ext uri="{BB962C8B-B14F-4D97-AF65-F5344CB8AC3E}">
        <p14:creationId xmlns:p14="http://schemas.microsoft.com/office/powerpoint/2010/main" val="418991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70609608-A98C-D04E-B433-F7F853DECADC}" type="slidenum">
              <a:rPr lang="en-US"/>
              <a:pPr>
                <a:defRPr/>
              </a:pPr>
              <a:t>‹nr.›</a:t>
            </a:fld>
            <a:endParaRPr lang="en-US"/>
          </a:p>
        </p:txBody>
      </p:sp>
    </p:spTree>
    <p:extLst>
      <p:ext uri="{BB962C8B-B14F-4D97-AF65-F5344CB8AC3E}">
        <p14:creationId xmlns:p14="http://schemas.microsoft.com/office/powerpoint/2010/main" val="128212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91E03178-60C0-FA4F-A4CB-409DE844C16B}" type="slidenum">
              <a:rPr lang="en-US"/>
              <a:pPr>
                <a:defRPr/>
              </a:pPr>
              <a:t>‹nr.›</a:t>
            </a:fld>
            <a:endParaRPr lang="en-US"/>
          </a:p>
        </p:txBody>
      </p:sp>
    </p:spTree>
    <p:extLst>
      <p:ext uri="{BB962C8B-B14F-4D97-AF65-F5344CB8AC3E}">
        <p14:creationId xmlns:p14="http://schemas.microsoft.com/office/powerpoint/2010/main" val="161067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4" y="272653"/>
            <a:ext cx="3007591" cy="1162051"/>
          </a:xfrm>
        </p:spPr>
        <p:txBody>
          <a:bodyPr anchor="b"/>
          <a:lstStyle>
            <a:lvl1pPr algn="l">
              <a:defRPr sz="1600" b="1"/>
            </a:lvl1pPr>
          </a:lstStyle>
          <a:p>
            <a:r>
              <a:rPr lang="en-CA"/>
              <a:t>Click to edit Master title style</a:t>
            </a:r>
            <a:endParaRPr lang="en-US"/>
          </a:p>
        </p:txBody>
      </p:sp>
      <p:sp>
        <p:nvSpPr>
          <p:cNvPr id="3" name="Content Placeholder 2"/>
          <p:cNvSpPr>
            <a:spLocks noGrp="1"/>
          </p:cNvSpPr>
          <p:nvPr>
            <p:ph idx="1"/>
          </p:nvPr>
        </p:nvSpPr>
        <p:spPr>
          <a:xfrm>
            <a:off x="3574762" y="272657"/>
            <a:ext cx="5111750" cy="5853113"/>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494" y="1434707"/>
            <a:ext cx="3007591" cy="4691063"/>
          </a:xfrm>
        </p:spPr>
        <p:txBody>
          <a:bodyPr/>
          <a:lstStyle>
            <a:lvl1pPr marL="0" indent="0">
              <a:buNone/>
              <a:defRPr sz="1100"/>
            </a:lvl1pPr>
            <a:lvl2pPr marL="352743" indent="0">
              <a:buNone/>
              <a:defRPr sz="900"/>
            </a:lvl2pPr>
            <a:lvl3pPr marL="705486" indent="0">
              <a:buNone/>
              <a:defRPr sz="700"/>
            </a:lvl3pPr>
            <a:lvl4pPr marL="1058228" indent="0">
              <a:buNone/>
              <a:defRPr sz="700"/>
            </a:lvl4pPr>
            <a:lvl5pPr marL="1410971" indent="0">
              <a:buNone/>
              <a:defRPr sz="700"/>
            </a:lvl5pPr>
            <a:lvl6pPr marL="1763714" indent="0">
              <a:buNone/>
              <a:defRPr sz="700"/>
            </a:lvl6pPr>
            <a:lvl7pPr marL="2116456" indent="0">
              <a:buNone/>
              <a:defRPr sz="700"/>
            </a:lvl7pPr>
            <a:lvl8pPr marL="2469199" indent="0">
              <a:buNone/>
              <a:defRPr sz="700"/>
            </a:lvl8pPr>
            <a:lvl9pPr marL="2821941" indent="0">
              <a:buNone/>
              <a:defRPr sz="7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F278DB4D-559A-1646-A8E2-278B56E62CEB}" type="slidenum">
              <a:rPr lang="en-US"/>
              <a:pPr>
                <a:defRPr/>
              </a:pPr>
              <a:t>‹nr.›</a:t>
            </a:fld>
            <a:endParaRPr lang="en-US"/>
          </a:p>
        </p:txBody>
      </p:sp>
    </p:spTree>
    <p:extLst>
      <p:ext uri="{BB962C8B-B14F-4D97-AF65-F5344CB8AC3E}">
        <p14:creationId xmlns:p14="http://schemas.microsoft.com/office/powerpoint/2010/main" val="146376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8" y="4800601"/>
            <a:ext cx="5486977" cy="566739"/>
          </a:xfrm>
        </p:spPr>
        <p:txBody>
          <a:bodyPr anchor="b"/>
          <a:lstStyle>
            <a:lvl1pPr algn="l">
              <a:defRPr sz="1600" b="1"/>
            </a:lvl1pPr>
          </a:lstStyle>
          <a:p>
            <a:r>
              <a:rPr lang="en-CA"/>
              <a:t>Click to edit Master title style</a:t>
            </a:r>
            <a:endParaRPr lang="en-US"/>
          </a:p>
        </p:txBody>
      </p:sp>
      <p:sp>
        <p:nvSpPr>
          <p:cNvPr id="3" name="Picture Placeholder 2"/>
          <p:cNvSpPr>
            <a:spLocks noGrp="1"/>
          </p:cNvSpPr>
          <p:nvPr>
            <p:ph type="pic" idx="1"/>
          </p:nvPr>
        </p:nvSpPr>
        <p:spPr>
          <a:xfrm>
            <a:off x="1792438" y="613172"/>
            <a:ext cx="5486977" cy="4114800"/>
          </a:xfrm>
        </p:spPr>
        <p:txBody>
          <a:bodyPr/>
          <a:lstStyle>
            <a:lvl1pPr marL="0" indent="0">
              <a:buNone/>
              <a:defRPr sz="2500"/>
            </a:lvl1pPr>
            <a:lvl2pPr marL="352743" indent="0">
              <a:buNone/>
              <a:defRPr sz="2200"/>
            </a:lvl2pPr>
            <a:lvl3pPr marL="705486" indent="0">
              <a:buNone/>
              <a:defRPr sz="1900"/>
            </a:lvl3pPr>
            <a:lvl4pPr marL="1058228" indent="0">
              <a:buNone/>
              <a:defRPr sz="1600"/>
            </a:lvl4pPr>
            <a:lvl5pPr marL="1410971" indent="0">
              <a:buNone/>
              <a:defRPr sz="1600"/>
            </a:lvl5pPr>
            <a:lvl6pPr marL="1763714" indent="0">
              <a:buNone/>
              <a:defRPr sz="1600"/>
            </a:lvl6pPr>
            <a:lvl7pPr marL="2116456" indent="0">
              <a:buNone/>
              <a:defRPr sz="1600"/>
            </a:lvl7pPr>
            <a:lvl8pPr marL="2469199" indent="0">
              <a:buNone/>
              <a:defRPr sz="1600"/>
            </a:lvl8pPr>
            <a:lvl9pPr marL="2821941" indent="0">
              <a:buNone/>
              <a:defRPr sz="1600"/>
            </a:lvl9pPr>
          </a:lstStyle>
          <a:p>
            <a:pPr lvl="0"/>
            <a:endParaRPr lang="en-US" noProof="0"/>
          </a:p>
        </p:txBody>
      </p:sp>
      <p:sp>
        <p:nvSpPr>
          <p:cNvPr id="4" name="Text Placeholder 3"/>
          <p:cNvSpPr>
            <a:spLocks noGrp="1"/>
          </p:cNvSpPr>
          <p:nvPr>
            <p:ph type="body" sz="half" idx="2"/>
          </p:nvPr>
        </p:nvSpPr>
        <p:spPr>
          <a:xfrm>
            <a:off x="1792438" y="5367339"/>
            <a:ext cx="5486977" cy="804863"/>
          </a:xfrm>
        </p:spPr>
        <p:txBody>
          <a:bodyPr/>
          <a:lstStyle>
            <a:lvl1pPr marL="0" indent="0">
              <a:buNone/>
              <a:defRPr sz="1100"/>
            </a:lvl1pPr>
            <a:lvl2pPr marL="352743" indent="0">
              <a:buNone/>
              <a:defRPr sz="900"/>
            </a:lvl2pPr>
            <a:lvl3pPr marL="705486" indent="0">
              <a:buNone/>
              <a:defRPr sz="700"/>
            </a:lvl3pPr>
            <a:lvl4pPr marL="1058228" indent="0">
              <a:buNone/>
              <a:defRPr sz="700"/>
            </a:lvl4pPr>
            <a:lvl5pPr marL="1410971" indent="0">
              <a:buNone/>
              <a:defRPr sz="700"/>
            </a:lvl5pPr>
            <a:lvl6pPr marL="1763714" indent="0">
              <a:buNone/>
              <a:defRPr sz="700"/>
            </a:lvl6pPr>
            <a:lvl7pPr marL="2116456" indent="0">
              <a:buNone/>
              <a:defRPr sz="700"/>
            </a:lvl7pPr>
            <a:lvl8pPr marL="2469199" indent="0">
              <a:buNone/>
              <a:defRPr sz="700"/>
            </a:lvl8pPr>
            <a:lvl9pPr marL="2821941" indent="0">
              <a:buNone/>
              <a:defRPr sz="7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03AD81A2-71E8-1340-960C-4BBDF7675412}" type="slidenum">
              <a:rPr lang="en-US"/>
              <a:pPr>
                <a:defRPr/>
              </a:pPr>
              <a:t>‹nr.›</a:t>
            </a:fld>
            <a:endParaRPr lang="en-US"/>
          </a:p>
        </p:txBody>
      </p:sp>
    </p:spTree>
    <p:extLst>
      <p:ext uri="{BB962C8B-B14F-4D97-AF65-F5344CB8AC3E}">
        <p14:creationId xmlns:p14="http://schemas.microsoft.com/office/powerpoint/2010/main" val="3898723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84658" tIns="42329" rIns="84658" bIns="42329" numCol="1" anchor="t" anchorCtr="0" compatLnSpc="1">
            <a:prstTxWarp prst="textNoShape">
              <a:avLst/>
            </a:prstTxWarp>
          </a:bodyPr>
          <a:lstStyle>
            <a:lvl1pPr>
              <a:defRPr sz="1300">
                <a:ea typeface="+mn-ea"/>
                <a:cs typeface="+mn-cs"/>
              </a:defRPr>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84658" tIns="42329" rIns="84658" bIns="42329" numCol="1" anchor="t" anchorCtr="0" compatLnSpc="1">
            <a:prstTxWarp prst="textNoShape">
              <a:avLst/>
            </a:prstTxWarp>
          </a:bodyPr>
          <a:lstStyle>
            <a:lvl1pPr algn="ctr">
              <a:defRPr sz="1300">
                <a:ea typeface="+mn-ea"/>
                <a:cs typeface="+mn-cs"/>
              </a:defRPr>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84658" tIns="42329" rIns="84658" bIns="42329" numCol="1" anchor="t" anchorCtr="0" compatLnSpc="1">
            <a:prstTxWarp prst="textNoShape">
              <a:avLst/>
            </a:prstTxWarp>
          </a:bodyPr>
          <a:lstStyle>
            <a:lvl1pPr algn="r">
              <a:defRPr sz="1300">
                <a:ea typeface="+mn-ea"/>
                <a:cs typeface="+mn-cs"/>
              </a:defRPr>
            </a:lvl1pPr>
          </a:lstStyle>
          <a:p>
            <a:pPr>
              <a:defRPr/>
            </a:pPr>
            <a:fld id="{1C0365AA-E0B1-3F4A-8BC4-E130802FBCC9}"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p:titleStyle>
    <p:bodyStyle>
      <a:lvl1pPr marL="315913" indent="-315913" algn="l" defTabSz="846138" rtl="0" eaLnBrk="0" fontAlgn="base" hangingPunct="0">
        <a:spcBef>
          <a:spcPct val="20000"/>
        </a:spcBef>
        <a:spcAft>
          <a:spcPct val="0"/>
        </a:spcAft>
        <a:buChar char="•"/>
        <a:defRPr sz="3000">
          <a:solidFill>
            <a:schemeClr val="tx1"/>
          </a:solidFill>
          <a:latin typeface="+mn-lt"/>
          <a:ea typeface="ＭＳ Ｐゴシック" charset="-128"/>
          <a:cs typeface="ＭＳ Ｐゴシック" charset="-128"/>
        </a:defRPr>
      </a:lvl1pPr>
      <a:lvl2pPr marL="687388" indent="-263525" algn="l" defTabSz="846138" rtl="0" eaLnBrk="0" fontAlgn="base" hangingPunct="0">
        <a:spcBef>
          <a:spcPct val="20000"/>
        </a:spcBef>
        <a:spcAft>
          <a:spcPct val="0"/>
        </a:spcAft>
        <a:buChar char="–"/>
        <a:defRPr sz="2600">
          <a:solidFill>
            <a:schemeClr val="tx1"/>
          </a:solidFill>
          <a:latin typeface="+mn-lt"/>
          <a:ea typeface="ＭＳ Ｐゴシック" pitchFamily="-65" charset="-128"/>
        </a:defRPr>
      </a:lvl2pPr>
      <a:lvl3pPr marL="1057275" indent="-211138" algn="l" defTabSz="846138" rtl="0" eaLnBrk="0" fontAlgn="base" hangingPunct="0">
        <a:spcBef>
          <a:spcPct val="20000"/>
        </a:spcBef>
        <a:spcAft>
          <a:spcPct val="0"/>
        </a:spcAft>
        <a:buChar char="•"/>
        <a:defRPr sz="2200">
          <a:solidFill>
            <a:schemeClr val="tx1"/>
          </a:solidFill>
          <a:latin typeface="+mn-lt"/>
          <a:ea typeface="ＭＳ Ｐゴシック" pitchFamily="-65" charset="-128"/>
        </a:defRPr>
      </a:lvl3pPr>
      <a:lvl4pPr marL="1481138" indent="-211138" algn="l" defTabSz="846138" rtl="0" eaLnBrk="0" fontAlgn="base" hangingPunct="0">
        <a:spcBef>
          <a:spcPct val="20000"/>
        </a:spcBef>
        <a:spcAft>
          <a:spcPct val="0"/>
        </a:spcAft>
        <a:buChar char="–"/>
        <a:defRPr sz="1900">
          <a:solidFill>
            <a:schemeClr val="tx1"/>
          </a:solidFill>
          <a:latin typeface="+mn-lt"/>
          <a:ea typeface="ＭＳ Ｐゴシック" pitchFamily="-65" charset="-128"/>
        </a:defRPr>
      </a:lvl4pPr>
      <a:lvl5pPr marL="1903413" indent="-211138" algn="l" defTabSz="846138" rtl="0" eaLnBrk="0" fontAlgn="base" hangingPunct="0">
        <a:spcBef>
          <a:spcPct val="20000"/>
        </a:spcBef>
        <a:spcAft>
          <a:spcPct val="0"/>
        </a:spcAft>
        <a:buChar char="»"/>
        <a:defRPr sz="1900">
          <a:solidFill>
            <a:schemeClr val="tx1"/>
          </a:solidFill>
          <a:latin typeface="+mn-lt"/>
          <a:ea typeface="ＭＳ Ｐゴシック" pitchFamily="-65" charset="-128"/>
        </a:defRPr>
      </a:lvl5pPr>
      <a:lvl6pPr marL="2257308" indent="-211891" algn="l" defTabSz="846338" rtl="0" fontAlgn="base">
        <a:spcBef>
          <a:spcPct val="20000"/>
        </a:spcBef>
        <a:spcAft>
          <a:spcPct val="0"/>
        </a:spcAft>
        <a:buChar char="»"/>
        <a:defRPr sz="1900">
          <a:solidFill>
            <a:schemeClr val="tx1"/>
          </a:solidFill>
          <a:latin typeface="+mn-lt"/>
          <a:ea typeface="ＭＳ Ｐゴシック" pitchFamily="-65" charset="-128"/>
        </a:defRPr>
      </a:lvl6pPr>
      <a:lvl7pPr marL="2610051" indent="-211891" algn="l" defTabSz="846338" rtl="0" fontAlgn="base">
        <a:spcBef>
          <a:spcPct val="20000"/>
        </a:spcBef>
        <a:spcAft>
          <a:spcPct val="0"/>
        </a:spcAft>
        <a:buChar char="»"/>
        <a:defRPr sz="1900">
          <a:solidFill>
            <a:schemeClr val="tx1"/>
          </a:solidFill>
          <a:latin typeface="+mn-lt"/>
          <a:ea typeface="ＭＳ Ｐゴシック" pitchFamily="-65" charset="-128"/>
        </a:defRPr>
      </a:lvl7pPr>
      <a:lvl8pPr marL="2962794" indent="-211891" algn="l" defTabSz="846338" rtl="0" fontAlgn="base">
        <a:spcBef>
          <a:spcPct val="20000"/>
        </a:spcBef>
        <a:spcAft>
          <a:spcPct val="0"/>
        </a:spcAft>
        <a:buChar char="»"/>
        <a:defRPr sz="1900">
          <a:solidFill>
            <a:schemeClr val="tx1"/>
          </a:solidFill>
          <a:latin typeface="+mn-lt"/>
          <a:ea typeface="ＭＳ Ｐゴシック" pitchFamily="-65" charset="-128"/>
        </a:defRPr>
      </a:lvl8pPr>
      <a:lvl9pPr marL="3315537" indent="-211891" algn="l" defTabSz="846338" rtl="0" fontAlgn="base">
        <a:spcBef>
          <a:spcPct val="20000"/>
        </a:spcBef>
        <a:spcAft>
          <a:spcPct val="0"/>
        </a:spcAft>
        <a:buChar char="»"/>
        <a:defRPr sz="1900">
          <a:solidFill>
            <a:schemeClr val="tx1"/>
          </a:solidFill>
          <a:latin typeface="+mn-lt"/>
          <a:ea typeface="ＭＳ Ｐゴシック" pitchFamily="-65" charset="-128"/>
        </a:defRPr>
      </a:lvl9pPr>
    </p:bodyStyle>
    <p:otherStyle>
      <a:defPPr>
        <a:defRPr lang="en-US"/>
      </a:defPPr>
      <a:lvl1pPr marL="0" algn="l" defTabSz="352743" rtl="0" eaLnBrk="1" latinLnBrk="0" hangingPunct="1">
        <a:defRPr sz="1400" kern="1200">
          <a:solidFill>
            <a:schemeClr val="tx1"/>
          </a:solidFill>
          <a:latin typeface="+mn-lt"/>
          <a:ea typeface="+mn-ea"/>
          <a:cs typeface="+mn-cs"/>
        </a:defRPr>
      </a:lvl1pPr>
      <a:lvl2pPr marL="352743" algn="l" defTabSz="352743" rtl="0" eaLnBrk="1" latinLnBrk="0" hangingPunct="1">
        <a:defRPr sz="1400" kern="1200">
          <a:solidFill>
            <a:schemeClr val="tx1"/>
          </a:solidFill>
          <a:latin typeface="+mn-lt"/>
          <a:ea typeface="+mn-ea"/>
          <a:cs typeface="+mn-cs"/>
        </a:defRPr>
      </a:lvl2pPr>
      <a:lvl3pPr marL="705486" algn="l" defTabSz="352743" rtl="0" eaLnBrk="1" latinLnBrk="0" hangingPunct="1">
        <a:defRPr sz="1400" kern="1200">
          <a:solidFill>
            <a:schemeClr val="tx1"/>
          </a:solidFill>
          <a:latin typeface="+mn-lt"/>
          <a:ea typeface="+mn-ea"/>
          <a:cs typeface="+mn-cs"/>
        </a:defRPr>
      </a:lvl3pPr>
      <a:lvl4pPr marL="1058228" algn="l" defTabSz="352743" rtl="0" eaLnBrk="1" latinLnBrk="0" hangingPunct="1">
        <a:defRPr sz="1400" kern="1200">
          <a:solidFill>
            <a:schemeClr val="tx1"/>
          </a:solidFill>
          <a:latin typeface="+mn-lt"/>
          <a:ea typeface="+mn-ea"/>
          <a:cs typeface="+mn-cs"/>
        </a:defRPr>
      </a:lvl4pPr>
      <a:lvl5pPr marL="1410971" algn="l" defTabSz="352743" rtl="0" eaLnBrk="1" latinLnBrk="0" hangingPunct="1">
        <a:defRPr sz="1400" kern="1200">
          <a:solidFill>
            <a:schemeClr val="tx1"/>
          </a:solidFill>
          <a:latin typeface="+mn-lt"/>
          <a:ea typeface="+mn-ea"/>
          <a:cs typeface="+mn-cs"/>
        </a:defRPr>
      </a:lvl5pPr>
      <a:lvl6pPr marL="1763714" algn="l" defTabSz="352743" rtl="0" eaLnBrk="1" latinLnBrk="0" hangingPunct="1">
        <a:defRPr sz="1400" kern="1200">
          <a:solidFill>
            <a:schemeClr val="tx1"/>
          </a:solidFill>
          <a:latin typeface="+mn-lt"/>
          <a:ea typeface="+mn-ea"/>
          <a:cs typeface="+mn-cs"/>
        </a:defRPr>
      </a:lvl6pPr>
      <a:lvl7pPr marL="2116456" algn="l" defTabSz="352743" rtl="0" eaLnBrk="1" latinLnBrk="0" hangingPunct="1">
        <a:defRPr sz="1400" kern="1200">
          <a:solidFill>
            <a:schemeClr val="tx1"/>
          </a:solidFill>
          <a:latin typeface="+mn-lt"/>
          <a:ea typeface="+mn-ea"/>
          <a:cs typeface="+mn-cs"/>
        </a:defRPr>
      </a:lvl7pPr>
      <a:lvl8pPr marL="2469199" algn="l" defTabSz="352743" rtl="0" eaLnBrk="1" latinLnBrk="0" hangingPunct="1">
        <a:defRPr sz="1400" kern="1200">
          <a:solidFill>
            <a:schemeClr val="tx1"/>
          </a:solidFill>
          <a:latin typeface="+mn-lt"/>
          <a:ea typeface="+mn-ea"/>
          <a:cs typeface="+mn-cs"/>
        </a:defRPr>
      </a:lvl8pPr>
      <a:lvl9pPr marL="2821941" algn="l" defTabSz="35274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84658" tIns="42329" rIns="84658" bIns="42329" numCol="1" anchor="t" anchorCtr="0" compatLnSpc="1">
            <a:prstTxWarp prst="textNoShape">
              <a:avLst/>
            </a:prstTxWarp>
          </a:bodyPr>
          <a:lstStyle>
            <a:lvl1pPr>
              <a:defRPr sz="1300">
                <a:solidFill>
                  <a:srgbClr val="000000"/>
                </a:solidFill>
                <a:ea typeface="+mn-ea"/>
                <a:cs typeface="+mn-cs"/>
              </a:defRPr>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84658" tIns="42329" rIns="84658" bIns="42329" numCol="1" anchor="t" anchorCtr="0" compatLnSpc="1">
            <a:prstTxWarp prst="textNoShape">
              <a:avLst/>
            </a:prstTxWarp>
          </a:bodyPr>
          <a:lstStyle>
            <a:lvl1pPr algn="ctr">
              <a:defRPr sz="1300">
                <a:solidFill>
                  <a:srgbClr val="000000"/>
                </a:solidFill>
                <a:ea typeface="+mn-ea"/>
                <a:cs typeface="+mn-cs"/>
              </a:defRPr>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84658" tIns="42329" rIns="84658" bIns="42329" numCol="1" anchor="t" anchorCtr="0" compatLnSpc="1">
            <a:prstTxWarp prst="textNoShape">
              <a:avLst/>
            </a:prstTxWarp>
          </a:bodyPr>
          <a:lstStyle>
            <a:lvl1pPr algn="r">
              <a:defRPr sz="1300">
                <a:solidFill>
                  <a:srgbClr val="000000"/>
                </a:solidFill>
                <a:ea typeface="+mn-ea"/>
                <a:cs typeface="+mn-cs"/>
              </a:defRPr>
            </a:lvl1pPr>
          </a:lstStyle>
          <a:p>
            <a:pPr>
              <a:defRPr/>
            </a:pPr>
            <a:fld id="{D36BAC46-03BA-134E-998B-C4E44D65CDE4}"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p:titleStyle>
    <p:bodyStyle>
      <a:lvl1pPr marL="315913" indent="-315913" algn="l" defTabSz="846138" rtl="0" eaLnBrk="0" fontAlgn="base" hangingPunct="0">
        <a:spcBef>
          <a:spcPct val="20000"/>
        </a:spcBef>
        <a:spcAft>
          <a:spcPct val="0"/>
        </a:spcAft>
        <a:buChar char="•"/>
        <a:defRPr sz="3000">
          <a:solidFill>
            <a:schemeClr val="tx1"/>
          </a:solidFill>
          <a:latin typeface="+mn-lt"/>
          <a:ea typeface="ＭＳ Ｐゴシック" charset="-128"/>
          <a:cs typeface="ＭＳ Ｐゴシック" charset="-128"/>
        </a:defRPr>
      </a:lvl1pPr>
      <a:lvl2pPr marL="687388" indent="-263525" algn="l" defTabSz="846138" rtl="0" eaLnBrk="0" fontAlgn="base" hangingPunct="0">
        <a:spcBef>
          <a:spcPct val="20000"/>
        </a:spcBef>
        <a:spcAft>
          <a:spcPct val="0"/>
        </a:spcAft>
        <a:buChar char="–"/>
        <a:defRPr sz="2600">
          <a:solidFill>
            <a:schemeClr val="tx1"/>
          </a:solidFill>
          <a:latin typeface="+mn-lt"/>
          <a:ea typeface="ＭＳ Ｐゴシック" pitchFamily="-65" charset="-128"/>
        </a:defRPr>
      </a:lvl2pPr>
      <a:lvl3pPr marL="1057275" indent="-211138" algn="l" defTabSz="846138" rtl="0" eaLnBrk="0" fontAlgn="base" hangingPunct="0">
        <a:spcBef>
          <a:spcPct val="20000"/>
        </a:spcBef>
        <a:spcAft>
          <a:spcPct val="0"/>
        </a:spcAft>
        <a:buChar char="•"/>
        <a:defRPr sz="2200">
          <a:solidFill>
            <a:schemeClr val="tx1"/>
          </a:solidFill>
          <a:latin typeface="+mn-lt"/>
          <a:ea typeface="ＭＳ Ｐゴシック" pitchFamily="-65" charset="-128"/>
        </a:defRPr>
      </a:lvl3pPr>
      <a:lvl4pPr marL="1481138" indent="-211138" algn="l" defTabSz="846138" rtl="0" eaLnBrk="0" fontAlgn="base" hangingPunct="0">
        <a:spcBef>
          <a:spcPct val="20000"/>
        </a:spcBef>
        <a:spcAft>
          <a:spcPct val="0"/>
        </a:spcAft>
        <a:buChar char="–"/>
        <a:defRPr sz="1900">
          <a:solidFill>
            <a:schemeClr val="tx1"/>
          </a:solidFill>
          <a:latin typeface="+mn-lt"/>
          <a:ea typeface="ＭＳ Ｐゴシック" pitchFamily="-65" charset="-128"/>
        </a:defRPr>
      </a:lvl4pPr>
      <a:lvl5pPr marL="1903413" indent="-211138" algn="l" defTabSz="846138" rtl="0" eaLnBrk="0" fontAlgn="base" hangingPunct="0">
        <a:spcBef>
          <a:spcPct val="20000"/>
        </a:spcBef>
        <a:spcAft>
          <a:spcPct val="0"/>
        </a:spcAft>
        <a:buChar char="»"/>
        <a:defRPr sz="1900">
          <a:solidFill>
            <a:schemeClr val="tx1"/>
          </a:solidFill>
          <a:latin typeface="+mn-lt"/>
          <a:ea typeface="ＭＳ Ｐゴシック" pitchFamily="-65" charset="-128"/>
        </a:defRPr>
      </a:lvl5pPr>
      <a:lvl6pPr marL="2257308" indent="-211891" algn="l" defTabSz="846338" rtl="0" fontAlgn="base">
        <a:spcBef>
          <a:spcPct val="20000"/>
        </a:spcBef>
        <a:spcAft>
          <a:spcPct val="0"/>
        </a:spcAft>
        <a:buChar char="»"/>
        <a:defRPr sz="1900">
          <a:solidFill>
            <a:schemeClr val="tx1"/>
          </a:solidFill>
          <a:latin typeface="+mn-lt"/>
          <a:ea typeface="ＭＳ Ｐゴシック" pitchFamily="-65" charset="-128"/>
        </a:defRPr>
      </a:lvl6pPr>
      <a:lvl7pPr marL="2610051" indent="-211891" algn="l" defTabSz="846338" rtl="0" fontAlgn="base">
        <a:spcBef>
          <a:spcPct val="20000"/>
        </a:spcBef>
        <a:spcAft>
          <a:spcPct val="0"/>
        </a:spcAft>
        <a:buChar char="»"/>
        <a:defRPr sz="1900">
          <a:solidFill>
            <a:schemeClr val="tx1"/>
          </a:solidFill>
          <a:latin typeface="+mn-lt"/>
          <a:ea typeface="ＭＳ Ｐゴシック" pitchFamily="-65" charset="-128"/>
        </a:defRPr>
      </a:lvl7pPr>
      <a:lvl8pPr marL="2962794" indent="-211891" algn="l" defTabSz="846338" rtl="0" fontAlgn="base">
        <a:spcBef>
          <a:spcPct val="20000"/>
        </a:spcBef>
        <a:spcAft>
          <a:spcPct val="0"/>
        </a:spcAft>
        <a:buChar char="»"/>
        <a:defRPr sz="1900">
          <a:solidFill>
            <a:schemeClr val="tx1"/>
          </a:solidFill>
          <a:latin typeface="+mn-lt"/>
          <a:ea typeface="ＭＳ Ｐゴシック" pitchFamily="-65" charset="-128"/>
        </a:defRPr>
      </a:lvl8pPr>
      <a:lvl9pPr marL="3315537" indent="-211891" algn="l" defTabSz="846338" rtl="0" fontAlgn="base">
        <a:spcBef>
          <a:spcPct val="20000"/>
        </a:spcBef>
        <a:spcAft>
          <a:spcPct val="0"/>
        </a:spcAft>
        <a:buChar char="»"/>
        <a:defRPr sz="1900">
          <a:solidFill>
            <a:schemeClr val="tx1"/>
          </a:solidFill>
          <a:latin typeface="+mn-lt"/>
          <a:ea typeface="ＭＳ Ｐゴシック" pitchFamily="-65" charset="-128"/>
        </a:defRPr>
      </a:lvl9pPr>
    </p:bodyStyle>
    <p:otherStyle>
      <a:defPPr>
        <a:defRPr lang="en-US"/>
      </a:defPPr>
      <a:lvl1pPr marL="0" algn="l" defTabSz="352743" rtl="0" eaLnBrk="1" latinLnBrk="0" hangingPunct="1">
        <a:defRPr sz="1400" kern="1200">
          <a:solidFill>
            <a:schemeClr val="tx1"/>
          </a:solidFill>
          <a:latin typeface="+mn-lt"/>
          <a:ea typeface="+mn-ea"/>
          <a:cs typeface="+mn-cs"/>
        </a:defRPr>
      </a:lvl1pPr>
      <a:lvl2pPr marL="352743" algn="l" defTabSz="352743" rtl="0" eaLnBrk="1" latinLnBrk="0" hangingPunct="1">
        <a:defRPr sz="1400" kern="1200">
          <a:solidFill>
            <a:schemeClr val="tx1"/>
          </a:solidFill>
          <a:latin typeface="+mn-lt"/>
          <a:ea typeface="+mn-ea"/>
          <a:cs typeface="+mn-cs"/>
        </a:defRPr>
      </a:lvl2pPr>
      <a:lvl3pPr marL="705486" algn="l" defTabSz="352743" rtl="0" eaLnBrk="1" latinLnBrk="0" hangingPunct="1">
        <a:defRPr sz="1400" kern="1200">
          <a:solidFill>
            <a:schemeClr val="tx1"/>
          </a:solidFill>
          <a:latin typeface="+mn-lt"/>
          <a:ea typeface="+mn-ea"/>
          <a:cs typeface="+mn-cs"/>
        </a:defRPr>
      </a:lvl3pPr>
      <a:lvl4pPr marL="1058228" algn="l" defTabSz="352743" rtl="0" eaLnBrk="1" latinLnBrk="0" hangingPunct="1">
        <a:defRPr sz="1400" kern="1200">
          <a:solidFill>
            <a:schemeClr val="tx1"/>
          </a:solidFill>
          <a:latin typeface="+mn-lt"/>
          <a:ea typeface="+mn-ea"/>
          <a:cs typeface="+mn-cs"/>
        </a:defRPr>
      </a:lvl4pPr>
      <a:lvl5pPr marL="1410971" algn="l" defTabSz="352743" rtl="0" eaLnBrk="1" latinLnBrk="0" hangingPunct="1">
        <a:defRPr sz="1400" kern="1200">
          <a:solidFill>
            <a:schemeClr val="tx1"/>
          </a:solidFill>
          <a:latin typeface="+mn-lt"/>
          <a:ea typeface="+mn-ea"/>
          <a:cs typeface="+mn-cs"/>
        </a:defRPr>
      </a:lvl5pPr>
      <a:lvl6pPr marL="1763714" algn="l" defTabSz="352743" rtl="0" eaLnBrk="1" latinLnBrk="0" hangingPunct="1">
        <a:defRPr sz="1400" kern="1200">
          <a:solidFill>
            <a:schemeClr val="tx1"/>
          </a:solidFill>
          <a:latin typeface="+mn-lt"/>
          <a:ea typeface="+mn-ea"/>
          <a:cs typeface="+mn-cs"/>
        </a:defRPr>
      </a:lvl6pPr>
      <a:lvl7pPr marL="2116456" algn="l" defTabSz="352743" rtl="0" eaLnBrk="1" latinLnBrk="0" hangingPunct="1">
        <a:defRPr sz="1400" kern="1200">
          <a:solidFill>
            <a:schemeClr val="tx1"/>
          </a:solidFill>
          <a:latin typeface="+mn-lt"/>
          <a:ea typeface="+mn-ea"/>
          <a:cs typeface="+mn-cs"/>
        </a:defRPr>
      </a:lvl7pPr>
      <a:lvl8pPr marL="2469199" algn="l" defTabSz="352743" rtl="0" eaLnBrk="1" latinLnBrk="0" hangingPunct="1">
        <a:defRPr sz="1400" kern="1200">
          <a:solidFill>
            <a:schemeClr val="tx1"/>
          </a:solidFill>
          <a:latin typeface="+mn-lt"/>
          <a:ea typeface="+mn-ea"/>
          <a:cs typeface="+mn-cs"/>
        </a:defRPr>
      </a:lvl8pPr>
      <a:lvl9pPr marL="2821941" algn="l" defTabSz="35274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895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0" y="-1607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3" name="Titel 1">
            <a:extLst>
              <a:ext uri="{FF2B5EF4-FFF2-40B4-BE49-F238E27FC236}">
                <a16:creationId xmlns:a16="http://schemas.microsoft.com/office/drawing/2014/main" id="{57AD5F68-D304-C94A-423B-0C3F40D40766}"/>
              </a:ext>
            </a:extLst>
          </p:cNvPr>
          <p:cNvSpPr txBox="1">
            <a:spLocks/>
          </p:cNvSpPr>
          <p:nvPr/>
        </p:nvSpPr>
        <p:spPr bwMode="auto">
          <a:xfrm>
            <a:off x="0" y="1126922"/>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kern="0" dirty="0">
                <a:latin typeface="Verdana Pro" panose="020F0502020204030204" pitchFamily="34" charset="0"/>
                <a:ea typeface="ＭＳ Ｐゴシック" charset="0"/>
                <a:cs typeface="ＭＳ Ｐゴシック" charset="0"/>
              </a:rPr>
              <a:t>‘24-7  Gebedsketting Kerken’</a:t>
            </a:r>
          </a:p>
        </p:txBody>
      </p:sp>
      <p:sp>
        <p:nvSpPr>
          <p:cNvPr id="4" name="Titel 1">
            <a:extLst>
              <a:ext uri="{FF2B5EF4-FFF2-40B4-BE49-F238E27FC236}">
                <a16:creationId xmlns:a16="http://schemas.microsoft.com/office/drawing/2014/main" id="{897A7A18-355F-5755-DE26-34A655EF2905}"/>
              </a:ext>
            </a:extLst>
          </p:cNvPr>
          <p:cNvSpPr txBox="1">
            <a:spLocks/>
          </p:cNvSpPr>
          <p:nvPr/>
        </p:nvSpPr>
        <p:spPr bwMode="auto">
          <a:xfrm>
            <a:off x="0" y="2276872"/>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kern="0" dirty="0">
                <a:latin typeface="Verdana Pro" panose="020F0502020204030204" pitchFamily="34" charset="0"/>
                <a:ea typeface="ＭＳ Ｐゴシック" charset="0"/>
                <a:cs typeface="ＭＳ Ｐゴシック" charset="0"/>
              </a:rPr>
              <a:t>‘24-7  Chaîne de Prière d’Églises’</a:t>
            </a:r>
          </a:p>
        </p:txBody>
      </p:sp>
      <p:sp>
        <p:nvSpPr>
          <p:cNvPr id="5" name="Titel 1">
            <a:extLst>
              <a:ext uri="{FF2B5EF4-FFF2-40B4-BE49-F238E27FC236}">
                <a16:creationId xmlns:a16="http://schemas.microsoft.com/office/drawing/2014/main" id="{D7C1EAAA-3B08-F167-BC0E-6B77784040DF}"/>
              </a:ext>
            </a:extLst>
          </p:cNvPr>
          <p:cNvSpPr txBox="1">
            <a:spLocks/>
          </p:cNvSpPr>
          <p:nvPr/>
        </p:nvSpPr>
        <p:spPr bwMode="auto">
          <a:xfrm>
            <a:off x="0" y="3414594"/>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kern="0" dirty="0">
                <a:latin typeface="Verdana Pro" panose="020F0502020204030204" pitchFamily="34" charset="0"/>
                <a:ea typeface="ＭＳ Ｐゴシック" charset="0"/>
                <a:cs typeface="ＭＳ Ｐゴシック" charset="0"/>
              </a:rPr>
              <a:t>‘24-7  Gebetskette Kirchen’</a:t>
            </a:r>
          </a:p>
        </p:txBody>
      </p:sp>
      <p:sp>
        <p:nvSpPr>
          <p:cNvPr id="6" name="Titel 1">
            <a:extLst>
              <a:ext uri="{FF2B5EF4-FFF2-40B4-BE49-F238E27FC236}">
                <a16:creationId xmlns:a16="http://schemas.microsoft.com/office/drawing/2014/main" id="{E4D00D8D-FC07-F502-2172-5A85F69060A6}"/>
              </a:ext>
            </a:extLst>
          </p:cNvPr>
          <p:cNvSpPr txBox="1">
            <a:spLocks/>
          </p:cNvSpPr>
          <p:nvPr/>
        </p:nvSpPr>
        <p:spPr bwMode="auto">
          <a:xfrm>
            <a:off x="0" y="4590256"/>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kern="0" dirty="0">
                <a:latin typeface="Verdana Pro" panose="020F0502020204030204" pitchFamily="34" charset="0"/>
                <a:ea typeface="ＭＳ Ｐゴシック" charset="0"/>
                <a:cs typeface="ＭＳ Ｐゴシック" charset="0"/>
              </a:rPr>
              <a:t>‘</a:t>
            </a:r>
            <a:r>
              <a:rPr lang="nl-BE"/>
              <a:t>24-7  Prayer Chain Churches</a:t>
            </a:r>
            <a:r>
              <a:rPr lang="nl-NL" kern="0" dirty="0">
                <a:latin typeface="Verdana Pro" panose="020F0502020204030204" pitchFamily="34" charset="0"/>
                <a:ea typeface="ＭＳ Ｐゴシック" charset="0"/>
                <a:cs typeface="ＭＳ Ｐゴシック" charset="0"/>
              </a:rPr>
              <a:t>‘</a:t>
            </a:r>
          </a:p>
        </p:txBody>
      </p:sp>
      <p:pic>
        <p:nvPicPr>
          <p:cNvPr id="9" name="Afbeelding 8">
            <a:extLst>
              <a:ext uri="{FF2B5EF4-FFF2-40B4-BE49-F238E27FC236}">
                <a16:creationId xmlns:a16="http://schemas.microsoft.com/office/drawing/2014/main" id="{E62A7C98-71F9-47EC-6A0D-B71A661E57B0}"/>
              </a:ext>
            </a:extLst>
          </p:cNvPr>
          <p:cNvPicPr>
            <a:picLocks noChangeAspect="1"/>
          </p:cNvPicPr>
          <p:nvPr/>
        </p:nvPicPr>
        <p:blipFill>
          <a:blip r:embed="rId3"/>
          <a:stretch>
            <a:fillRect/>
          </a:stretch>
        </p:blipFill>
        <p:spPr>
          <a:xfrm>
            <a:off x="2123728" y="1626429"/>
            <a:ext cx="254000" cy="177800"/>
          </a:xfrm>
          <a:prstGeom prst="rect">
            <a:avLst/>
          </a:prstGeom>
        </p:spPr>
      </p:pic>
      <p:pic>
        <p:nvPicPr>
          <p:cNvPr id="10" name="Afbeelding 9">
            <a:extLst>
              <a:ext uri="{FF2B5EF4-FFF2-40B4-BE49-F238E27FC236}">
                <a16:creationId xmlns:a16="http://schemas.microsoft.com/office/drawing/2014/main" id="{A3D3D4A1-9707-368D-3FA6-C21E35C6B084}"/>
              </a:ext>
            </a:extLst>
          </p:cNvPr>
          <p:cNvPicPr>
            <a:picLocks noChangeAspect="1"/>
          </p:cNvPicPr>
          <p:nvPr/>
        </p:nvPicPr>
        <p:blipFill>
          <a:blip r:embed="rId4"/>
          <a:stretch>
            <a:fillRect/>
          </a:stretch>
        </p:blipFill>
        <p:spPr>
          <a:xfrm>
            <a:off x="1653704" y="2779525"/>
            <a:ext cx="254000" cy="165100"/>
          </a:xfrm>
          <a:prstGeom prst="rect">
            <a:avLst/>
          </a:prstGeom>
        </p:spPr>
      </p:pic>
      <p:pic>
        <p:nvPicPr>
          <p:cNvPr id="11" name="Afbeelding 10">
            <a:extLst>
              <a:ext uri="{FF2B5EF4-FFF2-40B4-BE49-F238E27FC236}">
                <a16:creationId xmlns:a16="http://schemas.microsoft.com/office/drawing/2014/main" id="{DF21AF4F-E305-8EF9-C54F-0449E82A226D}"/>
              </a:ext>
            </a:extLst>
          </p:cNvPr>
          <p:cNvPicPr>
            <a:picLocks noChangeAspect="1"/>
          </p:cNvPicPr>
          <p:nvPr/>
        </p:nvPicPr>
        <p:blipFill>
          <a:blip r:embed="rId5"/>
          <a:stretch>
            <a:fillRect/>
          </a:stretch>
        </p:blipFill>
        <p:spPr>
          <a:xfrm>
            <a:off x="2390203" y="3919535"/>
            <a:ext cx="254000" cy="177800"/>
          </a:xfrm>
          <a:prstGeom prst="rect">
            <a:avLst/>
          </a:prstGeom>
        </p:spPr>
      </p:pic>
      <p:pic>
        <p:nvPicPr>
          <p:cNvPr id="12" name="Afbeelding 11">
            <a:extLst>
              <a:ext uri="{FF2B5EF4-FFF2-40B4-BE49-F238E27FC236}">
                <a16:creationId xmlns:a16="http://schemas.microsoft.com/office/drawing/2014/main" id="{20CD94B4-230E-C1FC-0FEE-9BD7513CB97F}"/>
              </a:ext>
            </a:extLst>
          </p:cNvPr>
          <p:cNvPicPr>
            <a:picLocks noChangeAspect="1"/>
          </p:cNvPicPr>
          <p:nvPr/>
        </p:nvPicPr>
        <p:blipFill>
          <a:blip r:embed="rId6"/>
          <a:stretch>
            <a:fillRect/>
          </a:stretch>
        </p:blipFill>
        <p:spPr>
          <a:xfrm>
            <a:off x="2250728" y="5075699"/>
            <a:ext cx="254000" cy="152400"/>
          </a:xfrm>
          <a:prstGeom prst="rect">
            <a:avLst/>
          </a:prstGeom>
        </p:spPr>
      </p:pic>
      <p:pic>
        <p:nvPicPr>
          <p:cNvPr id="8" name="Afbeelding 7">
            <a:extLst>
              <a:ext uri="{FF2B5EF4-FFF2-40B4-BE49-F238E27FC236}">
                <a16:creationId xmlns:a16="http://schemas.microsoft.com/office/drawing/2014/main" id="{692C6DC1-1B76-7CDA-FA03-0AD370158C45}"/>
              </a:ext>
            </a:extLst>
          </p:cNvPr>
          <p:cNvPicPr>
            <a:picLocks noChangeAspect="1"/>
          </p:cNvPicPr>
          <p:nvPr/>
        </p:nvPicPr>
        <p:blipFill>
          <a:blip r:embed="rId7"/>
          <a:stretch>
            <a:fillRect/>
          </a:stretch>
        </p:blipFill>
        <p:spPr>
          <a:xfrm>
            <a:off x="6847160" y="260866"/>
            <a:ext cx="965200" cy="635000"/>
          </a:xfrm>
          <a:prstGeom prst="rect">
            <a:avLst/>
          </a:prstGeom>
        </p:spPr>
      </p:pic>
      <p:pic>
        <p:nvPicPr>
          <p:cNvPr id="7" name="Afbeelding 6">
            <a:extLst>
              <a:ext uri="{FF2B5EF4-FFF2-40B4-BE49-F238E27FC236}">
                <a16:creationId xmlns:a16="http://schemas.microsoft.com/office/drawing/2014/main" id="{9BECCD50-1062-F2A0-75DD-0573652F1EFA}"/>
              </a:ext>
            </a:extLst>
          </p:cNvPr>
          <p:cNvPicPr>
            <a:picLocks noChangeAspect="1"/>
          </p:cNvPicPr>
          <p:nvPr/>
        </p:nvPicPr>
        <p:blipFill>
          <a:blip r:embed="rId6"/>
          <a:stretch>
            <a:fillRect/>
          </a:stretch>
        </p:blipFill>
        <p:spPr>
          <a:xfrm>
            <a:off x="125149" y="263068"/>
            <a:ext cx="1056105" cy="645121"/>
          </a:xfrm>
          <a:prstGeom prst="rect">
            <a:avLst/>
          </a:prstGeom>
        </p:spPr>
      </p:pic>
    </p:spTree>
    <p:extLst>
      <p:ext uri="{BB962C8B-B14F-4D97-AF65-F5344CB8AC3E}">
        <p14:creationId xmlns:p14="http://schemas.microsoft.com/office/powerpoint/2010/main" val="137831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FE33E3F-D18C-F029-B852-FF77E6DF94DB}"/>
              </a:ext>
            </a:extLst>
          </p:cNvPr>
          <p:cNvPicPr>
            <a:picLocks noChangeAspect="1"/>
          </p:cNvPicPr>
          <p:nvPr/>
        </p:nvPicPr>
        <p:blipFill>
          <a:blip r:embed="rId2"/>
          <a:stretch>
            <a:fillRect/>
          </a:stretch>
        </p:blipFill>
        <p:spPr>
          <a:xfrm>
            <a:off x="-1116632" y="-1755576"/>
            <a:ext cx="10873208" cy="10873208"/>
          </a:xfrm>
          <a:prstGeom prst="rect">
            <a:avLst/>
          </a:prstGeom>
        </p:spPr>
      </p:pic>
    </p:spTree>
    <p:extLst>
      <p:ext uri="{BB962C8B-B14F-4D97-AF65-F5344CB8AC3E}">
        <p14:creationId xmlns:p14="http://schemas.microsoft.com/office/powerpoint/2010/main" val="1586157750"/>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0" y="-1607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7" name="Titel 1">
            <a:extLst>
              <a:ext uri="{FF2B5EF4-FFF2-40B4-BE49-F238E27FC236}">
                <a16:creationId xmlns:a16="http://schemas.microsoft.com/office/drawing/2014/main" id="{726C6A8D-E700-1730-43FF-5D617E59ECA3}"/>
              </a:ext>
            </a:extLst>
          </p:cNvPr>
          <p:cNvSpPr txBox="1">
            <a:spLocks/>
          </p:cNvSpPr>
          <p:nvPr/>
        </p:nvSpPr>
        <p:spPr bwMode="auto">
          <a:xfrm>
            <a:off x="14546" y="470116"/>
            <a:ext cx="9144000" cy="172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i="1" kern="0" dirty="0">
                <a:latin typeface="Verdana Pro"/>
                <a:ea typeface="ＭＳ Ｐゴシック"/>
                <a:cs typeface="ＭＳ Ｐゴシック" charset="0"/>
              </a:rPr>
              <a:t>Dans l'unité</a:t>
            </a:r>
            <a:endParaRPr lang="nl-NL" i="1" kern="0" dirty="0" err="1">
              <a:latin typeface="Verdana Pro" panose="020F0502020204030204" pitchFamily="34" charset="0"/>
              <a:ea typeface="ＭＳ Ｐゴシック" charset="0"/>
              <a:cs typeface="ＭＳ Ｐゴシック" charset="0"/>
            </a:endParaRPr>
          </a:p>
        </p:txBody>
      </p:sp>
      <p:sp>
        <p:nvSpPr>
          <p:cNvPr id="8" name="Titel 1">
            <a:extLst>
              <a:ext uri="{FF2B5EF4-FFF2-40B4-BE49-F238E27FC236}">
                <a16:creationId xmlns:a16="http://schemas.microsoft.com/office/drawing/2014/main" id="{A3FFDF18-A22A-703E-47D8-DEF14A2844CE}"/>
              </a:ext>
            </a:extLst>
          </p:cNvPr>
          <p:cNvSpPr txBox="1">
            <a:spLocks/>
          </p:cNvSpPr>
          <p:nvPr/>
        </p:nvSpPr>
        <p:spPr bwMode="auto">
          <a:xfrm>
            <a:off x="251520" y="2564904"/>
            <a:ext cx="8568952" cy="36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sz="3800" kern="0" dirty="0">
                <a:latin typeface="Verdana Pro"/>
                <a:ea typeface="ＭＳ Ｐゴシック"/>
                <a:cs typeface="ＭＳ Ｐゴシック" charset="0"/>
              </a:rPr>
              <a:t> </a:t>
            </a:r>
            <a:r>
              <a:rPr lang="nl-NL" sz="3800" kern="0" dirty="0" err="1">
                <a:latin typeface="Verdana Pro"/>
                <a:ea typeface="ＭＳ Ｐゴシック"/>
                <a:cs typeface="ＭＳ Ｐゴシック" charset="0"/>
              </a:rPr>
              <a:t>L'unité entre les chrétiens et les églises favorise l'unité dans la nation.</a:t>
            </a:r>
            <a:endParaRPr lang="nl-NL" sz="3800" kern="0" dirty="0">
              <a:latin typeface="Verdana Pro"/>
              <a:ea typeface="ＭＳ Ｐゴシック"/>
              <a:cs typeface="ＭＳ Ｐゴシック" charset="0"/>
            </a:endParaRPr>
          </a:p>
          <a:p>
            <a:endParaRPr lang="nl-NL" sz="3800" kern="0" dirty="0">
              <a:latin typeface="Verdana Pro" panose="020F0502020204030204" pitchFamily="34" charset="0"/>
              <a:ea typeface="ＭＳ Ｐゴシック" charset="0"/>
              <a:cs typeface="ＭＳ Ｐゴシック" charset="0"/>
            </a:endParaRPr>
          </a:p>
          <a:p>
            <a:endParaRPr lang="nl-NL" sz="3500" kern="0" dirty="0">
              <a:latin typeface="Verdana Pro" panose="020F0502020204030204" pitchFamily="34" charset="0"/>
              <a:ea typeface="ＭＳ Ｐゴシック" charset="0"/>
              <a:cs typeface="ＭＳ Ｐゴシック" charset="0"/>
            </a:endParaRPr>
          </a:p>
        </p:txBody>
      </p:sp>
      <p:pic>
        <p:nvPicPr>
          <p:cNvPr id="9" name="Afbeelding 8">
            <a:extLst>
              <a:ext uri="{FF2B5EF4-FFF2-40B4-BE49-F238E27FC236}">
                <a16:creationId xmlns:a16="http://schemas.microsoft.com/office/drawing/2014/main" id="{929450B5-89F7-587E-6B7E-E50A03960B44}"/>
              </a:ext>
            </a:extLst>
          </p:cNvPr>
          <p:cNvPicPr>
            <a:picLocks noChangeAspect="1"/>
          </p:cNvPicPr>
          <p:nvPr/>
        </p:nvPicPr>
        <p:blipFill>
          <a:blip r:embed="rId4"/>
          <a:stretch>
            <a:fillRect/>
          </a:stretch>
        </p:blipFill>
        <p:spPr>
          <a:xfrm>
            <a:off x="7524328" y="116632"/>
            <a:ext cx="1313426" cy="864096"/>
          </a:xfrm>
          <a:prstGeom prst="rect">
            <a:avLst/>
          </a:prstGeom>
        </p:spPr>
      </p:pic>
    </p:spTree>
    <p:extLst>
      <p:ext uri="{BB962C8B-B14F-4D97-AF65-F5344CB8AC3E}">
        <p14:creationId xmlns:p14="http://schemas.microsoft.com/office/powerpoint/2010/main" val="287470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FE33E3F-D18C-F029-B852-FF77E6DF94DB}"/>
              </a:ext>
            </a:extLst>
          </p:cNvPr>
          <p:cNvPicPr>
            <a:picLocks noChangeAspect="1"/>
          </p:cNvPicPr>
          <p:nvPr/>
        </p:nvPicPr>
        <p:blipFill>
          <a:blip r:embed="rId2"/>
          <a:stretch>
            <a:fillRect/>
          </a:stretch>
        </p:blipFill>
        <p:spPr>
          <a:xfrm>
            <a:off x="-1116632" y="-1755576"/>
            <a:ext cx="10873208" cy="10873208"/>
          </a:xfrm>
          <a:prstGeom prst="rect">
            <a:avLst/>
          </a:prstGeom>
        </p:spPr>
      </p:pic>
    </p:spTree>
    <p:extLst>
      <p:ext uri="{BB962C8B-B14F-4D97-AF65-F5344CB8AC3E}">
        <p14:creationId xmlns:p14="http://schemas.microsoft.com/office/powerpoint/2010/main" val="1246830332"/>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0" y="-16078"/>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7" name="Titel 1">
            <a:extLst>
              <a:ext uri="{FF2B5EF4-FFF2-40B4-BE49-F238E27FC236}">
                <a16:creationId xmlns:a16="http://schemas.microsoft.com/office/drawing/2014/main" id="{726C6A8D-E700-1730-43FF-5D617E59ECA3}"/>
              </a:ext>
            </a:extLst>
          </p:cNvPr>
          <p:cNvSpPr txBox="1">
            <a:spLocks/>
          </p:cNvSpPr>
          <p:nvPr/>
        </p:nvSpPr>
        <p:spPr bwMode="auto">
          <a:xfrm>
            <a:off x="14546" y="470116"/>
            <a:ext cx="9144000" cy="1728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i="1" kern="0" dirty="0" err="1">
                <a:latin typeface="Verdana Pro"/>
                <a:ea typeface="ＭＳ Ｐゴシック"/>
              </a:rPr>
              <a:t>Sujets de prière</a:t>
            </a:r>
            <a:endParaRPr lang="nl-NL" dirty="0"/>
          </a:p>
        </p:txBody>
      </p:sp>
      <p:sp>
        <p:nvSpPr>
          <p:cNvPr id="8" name="Titel 1">
            <a:extLst>
              <a:ext uri="{FF2B5EF4-FFF2-40B4-BE49-F238E27FC236}">
                <a16:creationId xmlns:a16="http://schemas.microsoft.com/office/drawing/2014/main" id="{A3FFDF18-A22A-703E-47D8-DEF14A2844CE}"/>
              </a:ext>
            </a:extLst>
          </p:cNvPr>
          <p:cNvSpPr txBox="1">
            <a:spLocks/>
          </p:cNvSpPr>
          <p:nvPr/>
        </p:nvSpPr>
        <p:spPr bwMode="auto">
          <a:xfrm>
            <a:off x="251520" y="2198308"/>
            <a:ext cx="8640960" cy="36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pPr marL="742950" indent="-742950">
              <a:buAutoNum type="arabicPeriod"/>
            </a:pPr>
            <a:r>
              <a:rPr lang="nl-NL" sz="3600" kern="0" dirty="0">
                <a:latin typeface="Verdana Pro"/>
                <a:ea typeface="ＭＳ Ｐゴシック"/>
                <a:cs typeface="ＭＳ Ｐゴシック" charset="0"/>
              </a:rPr>
              <a:t>Urgent : la guerre ne s'étend pas</a:t>
            </a:r>
            <a:br>
              <a:rPr lang="nl-NL" sz="3600" kern="0" dirty="0">
                <a:latin typeface="Verdana Pro"/>
                <a:ea typeface="ＭＳ Ｐゴシック"/>
                <a:cs typeface="ＭＳ Ｐゴシック" charset="0"/>
              </a:rPr>
            </a:br>
            <a:endParaRPr lang="nl-NL" sz="3800" kern="0" dirty="0">
              <a:latin typeface="Verdana Pro" panose="020F0502020204030204" pitchFamily="34" charset="0"/>
              <a:ea typeface="ＭＳ Ｐゴシック" charset="0"/>
              <a:cs typeface="ＭＳ Ｐゴシック" charset="0"/>
            </a:endParaRPr>
          </a:p>
          <a:p>
            <a:pPr marL="742950" indent="-742950">
              <a:buAutoNum type="arabicPeriod"/>
            </a:pPr>
            <a:r>
              <a:rPr lang="nl-NL" sz="3600" kern="0" dirty="0" err="1">
                <a:latin typeface="Verdana Pro"/>
                <a:ea typeface="ＭＳ Ｐゴシック"/>
                <a:cs typeface="ＭＳ Ｐゴシック" charset="0"/>
              </a:rPr>
              <a:t>Unité</a:t>
            </a:r>
            <a:br>
              <a:rPr lang="nl-NL" sz="3800" kern="0" dirty="0">
                <a:latin typeface="Verdana Pro" panose="020F0502020204030204" pitchFamily="34" charset="0"/>
                <a:ea typeface="ＭＳ Ｐゴシック" charset="0"/>
                <a:cs typeface="ＭＳ Ｐゴシック" charset="0"/>
              </a:rPr>
            </a:br>
            <a:endParaRPr lang="nl-NL" sz="3800" kern="0" dirty="0">
              <a:latin typeface="Verdana Pro" panose="020F0502020204030204" pitchFamily="34" charset="0"/>
              <a:ea typeface="ＭＳ Ｐゴシック" charset="0"/>
              <a:cs typeface="ＭＳ Ｐゴシック" charset="0"/>
            </a:endParaRPr>
          </a:p>
          <a:p>
            <a:pPr marL="742950" indent="-742950">
              <a:buAutoNum type="arabicPeriod"/>
            </a:pPr>
            <a:r>
              <a:rPr lang="nl-NL" sz="3600" kern="0" dirty="0">
                <a:latin typeface="Verdana Pro"/>
                <a:ea typeface="ＭＳ Ｐゴシック"/>
                <a:cs typeface="ＭＳ Ｐゴシック" charset="0"/>
              </a:rPr>
              <a:t>Grande récolte et transformation</a:t>
            </a:r>
            <a:endParaRPr lang="nl-NL" sz="3600" kern="0" dirty="0" err="1">
              <a:latin typeface="Verdana Pro" panose="020F0502020204030204" pitchFamily="34" charset="0"/>
              <a:ea typeface="ＭＳ Ｐゴシック" charset="0"/>
              <a:cs typeface="ＭＳ Ｐゴシック" charset="0"/>
            </a:endParaRPr>
          </a:p>
        </p:txBody>
      </p:sp>
      <p:pic>
        <p:nvPicPr>
          <p:cNvPr id="5" name="Afbeelding 4">
            <a:extLst>
              <a:ext uri="{FF2B5EF4-FFF2-40B4-BE49-F238E27FC236}">
                <a16:creationId xmlns:a16="http://schemas.microsoft.com/office/drawing/2014/main" id="{12E0DD31-8CC8-3FB3-FF8C-7D8C101EB939}"/>
              </a:ext>
            </a:extLst>
          </p:cNvPr>
          <p:cNvPicPr>
            <a:picLocks noChangeAspect="1"/>
          </p:cNvPicPr>
          <p:nvPr/>
        </p:nvPicPr>
        <p:blipFill>
          <a:blip r:embed="rId4"/>
          <a:stretch>
            <a:fillRect/>
          </a:stretch>
        </p:blipFill>
        <p:spPr>
          <a:xfrm>
            <a:off x="7524328" y="116632"/>
            <a:ext cx="1313426" cy="864096"/>
          </a:xfrm>
          <a:prstGeom prst="rect">
            <a:avLst/>
          </a:prstGeom>
        </p:spPr>
      </p:pic>
    </p:spTree>
    <p:extLst>
      <p:ext uri="{BB962C8B-B14F-4D97-AF65-F5344CB8AC3E}">
        <p14:creationId xmlns:p14="http://schemas.microsoft.com/office/powerpoint/2010/main" val="234694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FE33E3F-D18C-F029-B852-FF77E6DF94DB}"/>
              </a:ext>
            </a:extLst>
          </p:cNvPr>
          <p:cNvPicPr>
            <a:picLocks noChangeAspect="1"/>
          </p:cNvPicPr>
          <p:nvPr/>
        </p:nvPicPr>
        <p:blipFill>
          <a:blip r:embed="rId2"/>
          <a:stretch>
            <a:fillRect/>
          </a:stretch>
        </p:blipFill>
        <p:spPr>
          <a:xfrm>
            <a:off x="-1116632" y="-1755576"/>
            <a:ext cx="10873208" cy="10873208"/>
          </a:xfrm>
          <a:prstGeom prst="rect">
            <a:avLst/>
          </a:prstGeom>
        </p:spPr>
      </p:pic>
    </p:spTree>
    <p:extLst>
      <p:ext uri="{BB962C8B-B14F-4D97-AF65-F5344CB8AC3E}">
        <p14:creationId xmlns:p14="http://schemas.microsoft.com/office/powerpoint/2010/main" val="862832442"/>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0" y="-1607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7" name="Titel 1">
            <a:extLst>
              <a:ext uri="{FF2B5EF4-FFF2-40B4-BE49-F238E27FC236}">
                <a16:creationId xmlns:a16="http://schemas.microsoft.com/office/drawing/2014/main" id="{726C6A8D-E700-1730-43FF-5D617E59ECA3}"/>
              </a:ext>
            </a:extLst>
          </p:cNvPr>
          <p:cNvSpPr txBox="1">
            <a:spLocks/>
          </p:cNvSpPr>
          <p:nvPr/>
        </p:nvSpPr>
        <p:spPr bwMode="auto">
          <a:xfrm>
            <a:off x="14546" y="470116"/>
            <a:ext cx="9144000" cy="172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i="1" kern="0" dirty="0" err="1">
                <a:latin typeface="Verdana Pro"/>
                <a:ea typeface="ＭＳ Ｐゴシック"/>
              </a:rPr>
              <a:t>Sujets de prière</a:t>
            </a:r>
          </a:p>
        </p:txBody>
      </p:sp>
      <p:sp>
        <p:nvSpPr>
          <p:cNvPr id="8" name="Titel 1">
            <a:extLst>
              <a:ext uri="{FF2B5EF4-FFF2-40B4-BE49-F238E27FC236}">
                <a16:creationId xmlns:a16="http://schemas.microsoft.com/office/drawing/2014/main" id="{A3FFDF18-A22A-703E-47D8-DEF14A2844CE}"/>
              </a:ext>
            </a:extLst>
          </p:cNvPr>
          <p:cNvSpPr txBox="1">
            <a:spLocks/>
          </p:cNvSpPr>
          <p:nvPr/>
        </p:nvSpPr>
        <p:spPr bwMode="auto">
          <a:xfrm>
            <a:off x="251520" y="2198308"/>
            <a:ext cx="8640960" cy="36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sz="3600" kern="0" dirty="0" err="1">
                <a:ea typeface="+mj-lt"/>
                <a:cs typeface="+mj-lt"/>
              </a:rPr>
              <a:t>Votre heure de prière est consacrée aux sujets qui préoccupent notre nation, avec une urgence claire que la guerre ne devienne pas WW3</a:t>
            </a:r>
            <a:r>
              <a:rPr lang="nl-NL" sz="3600" kern="0" dirty="0">
                <a:ea typeface="+mj-lt"/>
                <a:cs typeface="+mj-lt"/>
              </a:rPr>
              <a:t>! </a:t>
            </a:r>
            <a:endParaRPr lang="nl-NL" dirty="0">
              <a:ea typeface="+mj-lt"/>
              <a:cs typeface="+mj-lt"/>
            </a:endParaRPr>
          </a:p>
        </p:txBody>
      </p:sp>
      <p:pic>
        <p:nvPicPr>
          <p:cNvPr id="5" name="Afbeelding 4">
            <a:extLst>
              <a:ext uri="{FF2B5EF4-FFF2-40B4-BE49-F238E27FC236}">
                <a16:creationId xmlns:a16="http://schemas.microsoft.com/office/drawing/2014/main" id="{12E0DD31-8CC8-3FB3-FF8C-7D8C101EB939}"/>
              </a:ext>
            </a:extLst>
          </p:cNvPr>
          <p:cNvPicPr>
            <a:picLocks noChangeAspect="1"/>
          </p:cNvPicPr>
          <p:nvPr/>
        </p:nvPicPr>
        <p:blipFill>
          <a:blip r:embed="rId4"/>
          <a:stretch>
            <a:fillRect/>
          </a:stretch>
        </p:blipFill>
        <p:spPr>
          <a:xfrm>
            <a:off x="7524328" y="116632"/>
            <a:ext cx="1313426" cy="864096"/>
          </a:xfrm>
          <a:prstGeom prst="rect">
            <a:avLst/>
          </a:prstGeom>
        </p:spPr>
      </p:pic>
    </p:spTree>
    <p:extLst>
      <p:ext uri="{BB962C8B-B14F-4D97-AF65-F5344CB8AC3E}">
        <p14:creationId xmlns:p14="http://schemas.microsoft.com/office/powerpoint/2010/main" val="53611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FE33E3F-D18C-F029-B852-FF77E6DF94DB}"/>
              </a:ext>
            </a:extLst>
          </p:cNvPr>
          <p:cNvPicPr>
            <a:picLocks noChangeAspect="1"/>
          </p:cNvPicPr>
          <p:nvPr/>
        </p:nvPicPr>
        <p:blipFill>
          <a:blip r:embed="rId2"/>
          <a:stretch>
            <a:fillRect/>
          </a:stretch>
        </p:blipFill>
        <p:spPr>
          <a:xfrm>
            <a:off x="-1116632" y="-1755576"/>
            <a:ext cx="10873208" cy="10873208"/>
          </a:xfrm>
          <a:prstGeom prst="rect">
            <a:avLst/>
          </a:prstGeom>
        </p:spPr>
      </p:pic>
    </p:spTree>
    <p:extLst>
      <p:ext uri="{BB962C8B-B14F-4D97-AF65-F5344CB8AC3E}">
        <p14:creationId xmlns:p14="http://schemas.microsoft.com/office/powerpoint/2010/main" val="1619588962"/>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0" y="-1607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7" name="Titel 1">
            <a:extLst>
              <a:ext uri="{FF2B5EF4-FFF2-40B4-BE49-F238E27FC236}">
                <a16:creationId xmlns:a16="http://schemas.microsoft.com/office/drawing/2014/main" id="{726C6A8D-E700-1730-43FF-5D617E59ECA3}"/>
              </a:ext>
            </a:extLst>
          </p:cNvPr>
          <p:cNvSpPr txBox="1">
            <a:spLocks/>
          </p:cNvSpPr>
          <p:nvPr/>
        </p:nvSpPr>
        <p:spPr bwMode="auto">
          <a:xfrm>
            <a:off x="14546" y="470116"/>
            <a:ext cx="9144000" cy="172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i="1" kern="0" dirty="0">
                <a:latin typeface="Verdana Pro"/>
                <a:ea typeface="ＭＳ Ｐゴシック"/>
              </a:rPr>
              <a:t>Mise en place</a:t>
            </a:r>
            <a:endParaRPr lang="nl-NL" dirty="0"/>
          </a:p>
        </p:txBody>
      </p:sp>
      <p:sp>
        <p:nvSpPr>
          <p:cNvPr id="8" name="Titel 1">
            <a:extLst>
              <a:ext uri="{FF2B5EF4-FFF2-40B4-BE49-F238E27FC236}">
                <a16:creationId xmlns:a16="http://schemas.microsoft.com/office/drawing/2014/main" id="{A3FFDF18-A22A-703E-47D8-DEF14A2844CE}"/>
              </a:ext>
            </a:extLst>
          </p:cNvPr>
          <p:cNvSpPr txBox="1">
            <a:spLocks/>
          </p:cNvSpPr>
          <p:nvPr/>
        </p:nvSpPr>
        <p:spPr bwMode="auto">
          <a:xfrm>
            <a:off x="107504" y="1781944"/>
            <a:ext cx="892899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sz="3400" kern="0" dirty="0">
                <a:latin typeface="Verdana Pro"/>
                <a:ea typeface="ＭＳ Ｐゴシック"/>
                <a:cs typeface="ＭＳ Ｐゴシック" charset="0"/>
              </a:rPr>
              <a:t>Une chaîne d'au moins 168 églises  </a:t>
            </a:r>
            <a:endParaRPr lang="nl-NL" sz="3400" kern="0" dirty="0">
              <a:latin typeface="Verdana Pro" panose="020F0502020204030204" pitchFamily="34" charset="0"/>
              <a:ea typeface="ＭＳ Ｐゴシック" charset="0"/>
              <a:cs typeface="ＭＳ Ｐゴシック" charset="0"/>
            </a:endParaRPr>
          </a:p>
        </p:txBody>
      </p:sp>
      <p:sp>
        <p:nvSpPr>
          <p:cNvPr id="6" name="Tekstvak 5">
            <a:extLst>
              <a:ext uri="{FF2B5EF4-FFF2-40B4-BE49-F238E27FC236}">
                <a16:creationId xmlns:a16="http://schemas.microsoft.com/office/drawing/2014/main" id="{16C8140D-5D8D-12D5-7A7F-438B9B879665}"/>
              </a:ext>
            </a:extLst>
          </p:cNvPr>
          <p:cNvSpPr txBox="1"/>
          <p:nvPr/>
        </p:nvSpPr>
        <p:spPr>
          <a:xfrm>
            <a:off x="251520" y="2854081"/>
            <a:ext cx="8640960" cy="615553"/>
          </a:xfrm>
          <a:prstGeom prst="rect">
            <a:avLst/>
          </a:prstGeom>
          <a:noFill/>
        </p:spPr>
        <p:txBody>
          <a:bodyPr wrap="square" lIns="91440" tIns="45720" rIns="91440" bIns="45720" anchor="t">
            <a:spAutoFit/>
          </a:bodyPr>
          <a:lstStyle/>
          <a:p>
            <a:pPr algn="ctr"/>
            <a:r>
              <a:rPr lang="nl-NL" sz="3400" kern="0" dirty="0">
                <a:latin typeface="Verdana Pro"/>
                <a:ea typeface="ＭＳ Ｐゴシック"/>
              </a:rPr>
              <a:t>… </a:t>
            </a:r>
            <a:r>
              <a:rPr lang="nl-NL" sz="3400" kern="0" dirty="0" err="1">
                <a:latin typeface="Verdana Pro"/>
                <a:ea typeface="ＭＳ Ｐゴシック"/>
              </a:rPr>
              <a:t>dans toute la Belgique</a:t>
            </a:r>
            <a:r>
              <a:rPr lang="nl-NL" sz="3400" kern="0" dirty="0">
                <a:latin typeface="Verdana Pro"/>
                <a:ea typeface="ＭＳ Ｐゴシック"/>
              </a:rPr>
              <a:t> …</a:t>
            </a:r>
          </a:p>
        </p:txBody>
      </p:sp>
      <p:sp>
        <p:nvSpPr>
          <p:cNvPr id="9" name="Tekstvak 8">
            <a:extLst>
              <a:ext uri="{FF2B5EF4-FFF2-40B4-BE49-F238E27FC236}">
                <a16:creationId xmlns:a16="http://schemas.microsoft.com/office/drawing/2014/main" id="{D6B13D73-D63C-8B3E-AED9-2202355269A7}"/>
              </a:ext>
            </a:extLst>
          </p:cNvPr>
          <p:cNvSpPr txBox="1"/>
          <p:nvPr/>
        </p:nvSpPr>
        <p:spPr>
          <a:xfrm>
            <a:off x="0" y="4913598"/>
            <a:ext cx="9144000" cy="615553"/>
          </a:xfrm>
          <a:prstGeom prst="rect">
            <a:avLst/>
          </a:prstGeom>
          <a:noFill/>
        </p:spPr>
        <p:txBody>
          <a:bodyPr wrap="square" lIns="91440" tIns="45720" rIns="91440" bIns="45720" anchor="t">
            <a:spAutoFit/>
          </a:bodyPr>
          <a:lstStyle/>
          <a:p>
            <a:pPr algn="ctr"/>
            <a:r>
              <a:rPr lang="nl-NL" sz="3400" kern="0" dirty="0" err="1">
                <a:latin typeface="Verdana Pro"/>
                <a:ea typeface="ＭＳ Ｐゴシック"/>
              </a:rPr>
              <a:t>… prier à leur heure fixe dans la semaine</a:t>
            </a:r>
            <a:endParaRPr lang="nl-NL" sz="3400" kern="0" dirty="0">
              <a:latin typeface="Verdana Pro"/>
              <a:ea typeface="ＭＳ Ｐゴシック"/>
            </a:endParaRPr>
          </a:p>
        </p:txBody>
      </p:sp>
      <p:sp>
        <p:nvSpPr>
          <p:cNvPr id="10" name="Tekstvak 9">
            <a:extLst>
              <a:ext uri="{FF2B5EF4-FFF2-40B4-BE49-F238E27FC236}">
                <a16:creationId xmlns:a16="http://schemas.microsoft.com/office/drawing/2014/main" id="{FF5E0F0D-CDC6-CE2C-C8AC-48D46F31E0EE}"/>
              </a:ext>
            </a:extLst>
          </p:cNvPr>
          <p:cNvSpPr txBox="1"/>
          <p:nvPr/>
        </p:nvSpPr>
        <p:spPr>
          <a:xfrm>
            <a:off x="0" y="5517232"/>
            <a:ext cx="9144000" cy="1138773"/>
          </a:xfrm>
          <a:prstGeom prst="rect">
            <a:avLst/>
          </a:prstGeom>
          <a:noFill/>
        </p:spPr>
        <p:txBody>
          <a:bodyPr wrap="square" lIns="91440" tIns="45720" rIns="91440" bIns="45720" anchor="t">
            <a:spAutoFit/>
          </a:bodyPr>
          <a:lstStyle/>
          <a:p>
            <a:pPr algn="ctr"/>
            <a:r>
              <a:rPr lang="nl-NL" sz="3400" kern="0" dirty="0" err="1">
                <a:latin typeface="Verdana Pro"/>
                <a:ea typeface="ＭＳ Ｐゴシック"/>
              </a:rPr>
              <a:t>Nous encourageons de faire ( partielle) la jeûne pendant la journée de prière</a:t>
            </a:r>
            <a:endParaRPr lang="nl-NL" sz="3400" kern="0" dirty="0">
              <a:latin typeface="Verdana Pro"/>
              <a:ea typeface="ＭＳ Ｐゴシック"/>
            </a:endParaRPr>
          </a:p>
        </p:txBody>
      </p:sp>
      <p:sp>
        <p:nvSpPr>
          <p:cNvPr id="12" name="Tekstvak 11">
            <a:extLst>
              <a:ext uri="{FF2B5EF4-FFF2-40B4-BE49-F238E27FC236}">
                <a16:creationId xmlns:a16="http://schemas.microsoft.com/office/drawing/2014/main" id="{FC3A38BF-6D82-EB5B-0583-2DF23D443412}"/>
              </a:ext>
            </a:extLst>
          </p:cNvPr>
          <p:cNvSpPr txBox="1"/>
          <p:nvPr/>
        </p:nvSpPr>
        <p:spPr>
          <a:xfrm>
            <a:off x="266066" y="3580717"/>
            <a:ext cx="8640960" cy="1200329"/>
          </a:xfrm>
          <a:prstGeom prst="rect">
            <a:avLst/>
          </a:prstGeom>
          <a:noFill/>
        </p:spPr>
        <p:txBody>
          <a:bodyPr wrap="square" lIns="91440" tIns="45720" rIns="91440" bIns="45720" anchor="t">
            <a:spAutoFit/>
          </a:bodyPr>
          <a:lstStyle/>
          <a:p>
            <a:pPr algn="ctr"/>
            <a:r>
              <a:rPr lang="nl-NL" sz="3600" kern="0" dirty="0">
                <a:latin typeface="Verdana Pro"/>
                <a:ea typeface="ＭＳ Ｐゴシック"/>
              </a:rPr>
              <a:t>(</a:t>
            </a:r>
            <a:r>
              <a:rPr lang="nl-NL" sz="3600" kern="0" dirty="0">
                <a:latin typeface="Arial"/>
                <a:ea typeface="ＭＳ Ｐゴシック"/>
                <a:cs typeface="Arial"/>
              </a:rPr>
              <a:t>bruxellois, flamands, wallons, germanophones, toutes langues…</a:t>
            </a:r>
            <a:r>
              <a:rPr lang="nl-NL" sz="3600" kern="0" dirty="0">
                <a:latin typeface="Verdana Pro"/>
                <a:ea typeface="ＭＳ Ｐゴシック"/>
              </a:rPr>
              <a:t>)</a:t>
            </a:r>
          </a:p>
        </p:txBody>
      </p:sp>
      <p:pic>
        <p:nvPicPr>
          <p:cNvPr id="13" name="Afbeelding 12">
            <a:extLst>
              <a:ext uri="{FF2B5EF4-FFF2-40B4-BE49-F238E27FC236}">
                <a16:creationId xmlns:a16="http://schemas.microsoft.com/office/drawing/2014/main" id="{CC140B6B-D2E0-28D6-7643-2EC2CF256A8C}"/>
              </a:ext>
            </a:extLst>
          </p:cNvPr>
          <p:cNvPicPr>
            <a:picLocks noChangeAspect="1"/>
          </p:cNvPicPr>
          <p:nvPr/>
        </p:nvPicPr>
        <p:blipFill>
          <a:blip r:embed="rId4"/>
          <a:stretch>
            <a:fillRect/>
          </a:stretch>
        </p:blipFill>
        <p:spPr>
          <a:xfrm>
            <a:off x="7524328" y="116632"/>
            <a:ext cx="1313426" cy="864096"/>
          </a:xfrm>
          <a:prstGeom prst="rect">
            <a:avLst/>
          </a:prstGeom>
        </p:spPr>
      </p:pic>
    </p:spTree>
    <p:extLst>
      <p:ext uri="{BB962C8B-B14F-4D97-AF65-F5344CB8AC3E}">
        <p14:creationId xmlns:p14="http://schemas.microsoft.com/office/powerpoint/2010/main" val="63148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9"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FE33E3F-D18C-F029-B852-FF77E6DF94DB}"/>
              </a:ext>
            </a:extLst>
          </p:cNvPr>
          <p:cNvPicPr>
            <a:picLocks noChangeAspect="1"/>
          </p:cNvPicPr>
          <p:nvPr/>
        </p:nvPicPr>
        <p:blipFill>
          <a:blip r:embed="rId2"/>
          <a:stretch>
            <a:fillRect/>
          </a:stretch>
        </p:blipFill>
        <p:spPr>
          <a:xfrm>
            <a:off x="-1116632" y="-1755576"/>
            <a:ext cx="10873208" cy="10873208"/>
          </a:xfrm>
          <a:prstGeom prst="rect">
            <a:avLst/>
          </a:prstGeom>
        </p:spPr>
      </p:pic>
    </p:spTree>
    <p:extLst>
      <p:ext uri="{BB962C8B-B14F-4D97-AF65-F5344CB8AC3E}">
        <p14:creationId xmlns:p14="http://schemas.microsoft.com/office/powerpoint/2010/main" val="1430769798"/>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0" y="-16078"/>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7" name="Titel 1">
            <a:extLst>
              <a:ext uri="{FF2B5EF4-FFF2-40B4-BE49-F238E27FC236}">
                <a16:creationId xmlns:a16="http://schemas.microsoft.com/office/drawing/2014/main" id="{726C6A8D-E700-1730-43FF-5D617E59ECA3}"/>
              </a:ext>
            </a:extLst>
          </p:cNvPr>
          <p:cNvSpPr txBox="1">
            <a:spLocks/>
          </p:cNvSpPr>
          <p:nvPr/>
        </p:nvSpPr>
        <p:spPr bwMode="auto">
          <a:xfrm>
            <a:off x="14546" y="470116"/>
            <a:ext cx="9144000" cy="1728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i="1" kern="0" dirty="0" err="1">
                <a:latin typeface="Verdana Pro"/>
                <a:ea typeface="ＭＳ Ｐゴシック"/>
                <a:cs typeface="ＭＳ Ｐゴシック" charset="0"/>
              </a:rPr>
              <a:t>Bible</a:t>
            </a:r>
            <a:endParaRPr lang="nl-NL" i="1" kern="0" dirty="0" err="1">
              <a:latin typeface="Verdana Pro" panose="020F0502020204030204" pitchFamily="34" charset="0"/>
              <a:ea typeface="ＭＳ Ｐゴシック" charset="0"/>
              <a:cs typeface="ＭＳ Ｐゴシック" charset="0"/>
            </a:endParaRPr>
          </a:p>
        </p:txBody>
      </p:sp>
      <p:sp>
        <p:nvSpPr>
          <p:cNvPr id="8" name="Titel 1">
            <a:extLst>
              <a:ext uri="{FF2B5EF4-FFF2-40B4-BE49-F238E27FC236}">
                <a16:creationId xmlns:a16="http://schemas.microsoft.com/office/drawing/2014/main" id="{A3FFDF18-A22A-703E-47D8-DEF14A2844CE}"/>
              </a:ext>
            </a:extLst>
          </p:cNvPr>
          <p:cNvSpPr txBox="1">
            <a:spLocks/>
          </p:cNvSpPr>
          <p:nvPr/>
        </p:nvSpPr>
        <p:spPr bwMode="auto">
          <a:xfrm>
            <a:off x="158562" y="2198308"/>
            <a:ext cx="8877934" cy="4399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sz="3800" kern="0" dirty="0">
                <a:latin typeface="Verdana Pro"/>
                <a:ea typeface="ＭＳ Ｐゴシック"/>
                <a:cs typeface="ＭＳ Ｐゴシック" charset="0"/>
              </a:rPr>
              <a:t>“</a:t>
            </a:r>
            <a:r>
              <a:rPr lang="nl-NL" sz="3800" kern="0" dirty="0" err="1">
                <a:ea typeface="+mj-lt"/>
                <a:cs typeface="+mj-lt"/>
              </a:rPr>
              <a:t>En Juda aussi la main de Dieu agit pour leur donner un même coeur et leur faire exécuter l’ordre du roi et des ministres, selon la parole de l’Eternel.</a:t>
            </a:r>
            <a:r>
              <a:rPr lang="nl-NL" sz="3800" kern="0" dirty="0">
                <a:ea typeface="+mj-lt"/>
                <a:cs typeface="+mj-lt"/>
              </a:rPr>
              <a:t>"</a:t>
            </a:r>
            <a:endParaRPr lang="nl-NL" dirty="0">
              <a:ea typeface="+mj-lt"/>
              <a:cs typeface="+mj-lt"/>
            </a:endParaRPr>
          </a:p>
          <a:p>
            <a:endParaRPr lang="nl-NL" sz="1400" kern="0" dirty="0">
              <a:latin typeface="Verdana Pro" panose="020F0502020204030204" pitchFamily="34" charset="0"/>
              <a:ea typeface="ＭＳ Ｐゴシック" charset="0"/>
              <a:cs typeface="ＭＳ Ｐゴシック" charset="0"/>
            </a:endParaRPr>
          </a:p>
          <a:p>
            <a:r>
              <a:rPr lang="nl-NL" sz="2400" kern="0" dirty="0">
                <a:ea typeface="+mj-lt"/>
                <a:cs typeface="+mj-lt"/>
              </a:rPr>
              <a:t>2 </a:t>
            </a:r>
            <a:r>
              <a:rPr lang="nl-NL" sz="2400" kern="0" dirty="0" err="1">
                <a:ea typeface="+mj-lt"/>
                <a:cs typeface="+mj-lt"/>
              </a:rPr>
              <a:t>Chron.</a:t>
            </a:r>
            <a:r>
              <a:rPr lang="nl-NL" sz="2400" kern="0" dirty="0">
                <a:ea typeface="+mj-lt"/>
                <a:cs typeface="+mj-lt"/>
              </a:rPr>
              <a:t> 30:12 </a:t>
            </a:r>
            <a:r>
              <a:rPr lang="nl-NL" sz="2400" kern="0" dirty="0">
                <a:solidFill>
                  <a:schemeClr val="tx1"/>
                </a:solidFill>
                <a:ea typeface="+mj-lt"/>
                <a:cs typeface="+mj-lt"/>
              </a:rPr>
              <a:t>(Nouvelle version Segond Révisée)</a:t>
            </a:r>
            <a:endParaRPr lang="nl-NL" dirty="0">
              <a:solidFill>
                <a:schemeClr val="tx1"/>
              </a:solidFill>
              <a:ea typeface="+mj-lt"/>
              <a:cs typeface="+mj-lt"/>
            </a:endParaRPr>
          </a:p>
        </p:txBody>
      </p:sp>
      <p:pic>
        <p:nvPicPr>
          <p:cNvPr id="5" name="Afbeelding 4">
            <a:extLst>
              <a:ext uri="{FF2B5EF4-FFF2-40B4-BE49-F238E27FC236}">
                <a16:creationId xmlns:a16="http://schemas.microsoft.com/office/drawing/2014/main" id="{14B63408-FE9C-AD14-140A-1EFDD57073F9}"/>
              </a:ext>
            </a:extLst>
          </p:cNvPr>
          <p:cNvPicPr>
            <a:picLocks noChangeAspect="1"/>
          </p:cNvPicPr>
          <p:nvPr/>
        </p:nvPicPr>
        <p:blipFill>
          <a:blip r:embed="rId4"/>
          <a:stretch>
            <a:fillRect/>
          </a:stretch>
        </p:blipFill>
        <p:spPr>
          <a:xfrm>
            <a:off x="7524328" y="116632"/>
            <a:ext cx="1313426" cy="864096"/>
          </a:xfrm>
          <a:prstGeom prst="rect">
            <a:avLst/>
          </a:prstGeom>
        </p:spPr>
      </p:pic>
    </p:spTree>
    <p:extLst>
      <p:ext uri="{BB962C8B-B14F-4D97-AF65-F5344CB8AC3E}">
        <p14:creationId xmlns:p14="http://schemas.microsoft.com/office/powerpoint/2010/main" val="104521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FE33E3F-D18C-F029-B852-FF77E6DF94DB}"/>
              </a:ext>
            </a:extLst>
          </p:cNvPr>
          <p:cNvPicPr>
            <a:picLocks noChangeAspect="1"/>
          </p:cNvPicPr>
          <p:nvPr/>
        </p:nvPicPr>
        <p:blipFill>
          <a:blip r:embed="rId2"/>
          <a:stretch>
            <a:fillRect/>
          </a:stretch>
        </p:blipFill>
        <p:spPr>
          <a:xfrm>
            <a:off x="-1116632" y="-1755576"/>
            <a:ext cx="10873208" cy="10873208"/>
          </a:xfrm>
          <a:prstGeom prst="rect">
            <a:avLst/>
          </a:prstGeom>
        </p:spPr>
      </p:pic>
    </p:spTree>
    <p:extLst>
      <p:ext uri="{BB962C8B-B14F-4D97-AF65-F5344CB8AC3E}">
        <p14:creationId xmlns:p14="http://schemas.microsoft.com/office/powerpoint/2010/main" val="3229570572"/>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0" y="-1607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7" name="Titel 1">
            <a:extLst>
              <a:ext uri="{FF2B5EF4-FFF2-40B4-BE49-F238E27FC236}">
                <a16:creationId xmlns:a16="http://schemas.microsoft.com/office/drawing/2014/main" id="{726C6A8D-E700-1730-43FF-5D617E59ECA3}"/>
              </a:ext>
            </a:extLst>
          </p:cNvPr>
          <p:cNvSpPr txBox="1">
            <a:spLocks/>
          </p:cNvSpPr>
          <p:nvPr/>
        </p:nvSpPr>
        <p:spPr bwMode="auto">
          <a:xfrm>
            <a:off x="14546" y="470116"/>
            <a:ext cx="9144000" cy="172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i="1" kern="0" dirty="0" err="1">
                <a:latin typeface="Verdana Pro"/>
                <a:ea typeface="ＭＳ Ｐゴシック"/>
              </a:rPr>
              <a:t>Bible personalisée</a:t>
            </a:r>
            <a:endParaRPr lang="nl-NL" dirty="0" err="1"/>
          </a:p>
        </p:txBody>
      </p:sp>
      <p:sp>
        <p:nvSpPr>
          <p:cNvPr id="8" name="Titel 1">
            <a:extLst>
              <a:ext uri="{FF2B5EF4-FFF2-40B4-BE49-F238E27FC236}">
                <a16:creationId xmlns:a16="http://schemas.microsoft.com/office/drawing/2014/main" id="{A3FFDF18-A22A-703E-47D8-DEF14A2844CE}"/>
              </a:ext>
            </a:extLst>
          </p:cNvPr>
          <p:cNvSpPr txBox="1">
            <a:spLocks/>
          </p:cNvSpPr>
          <p:nvPr/>
        </p:nvSpPr>
        <p:spPr bwMode="auto">
          <a:xfrm>
            <a:off x="158562" y="2198308"/>
            <a:ext cx="8877934" cy="4399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sz="3800" kern="0" dirty="0" err="1">
                <a:ea typeface="ＭＳ Ｐゴシック"/>
                <a:cs typeface="Arial"/>
              </a:rPr>
              <a:t>Aussi la main de Dieu était sur la </a:t>
            </a:r>
            <a:r>
              <a:rPr lang="nl-NL" sz="3800" u="sng" kern="0" dirty="0" err="1">
                <a:ea typeface="ＭＳ Ｐゴシック"/>
                <a:cs typeface="Arial"/>
              </a:rPr>
              <a:t>Belgique</a:t>
            </a:r>
            <a:r>
              <a:rPr lang="nl-NL" sz="3800" kern="0" dirty="0" err="1">
                <a:ea typeface="ＭＳ Ｐゴシック"/>
                <a:cs typeface="Arial"/>
              </a:rPr>
              <a:t> pour leur donner l'unité de cœur pour obéir à l'ordre du roi et des chefs, à la parole du Seigneur.</a:t>
            </a:r>
            <a:endParaRPr lang="nl-NL" sz="1400" kern="0" dirty="0">
              <a:latin typeface="Verdana Pro" panose="020F0502020204030204" pitchFamily="34" charset="0"/>
              <a:ea typeface="ＭＳ Ｐゴシック" charset="0"/>
              <a:cs typeface="+mj-lt"/>
            </a:endParaRPr>
          </a:p>
          <a:p>
            <a:r>
              <a:rPr lang="nl-NL" sz="2400" kern="0" dirty="0">
                <a:ea typeface="+mj-lt"/>
                <a:cs typeface="+mj-lt"/>
              </a:rPr>
              <a:t>2 </a:t>
            </a:r>
            <a:r>
              <a:rPr lang="nl-NL" sz="2400" kern="0" dirty="0" err="1">
                <a:ea typeface="+mj-lt"/>
                <a:cs typeface="+mj-lt"/>
              </a:rPr>
              <a:t>Chronicles</a:t>
            </a:r>
            <a:r>
              <a:rPr lang="nl-NL" sz="2400" kern="0" dirty="0">
                <a:ea typeface="+mj-lt"/>
                <a:cs typeface="+mj-lt"/>
              </a:rPr>
              <a:t> 30:12 (NvSG) </a:t>
            </a:r>
            <a:r>
              <a:rPr lang="nl-NL" sz="2400" kern="0" dirty="0">
                <a:latin typeface="Verdana Pro"/>
                <a:ea typeface="ＭＳ Ｐゴシック"/>
                <a:cs typeface="ＭＳ Ｐゴシック" charset="0"/>
              </a:rPr>
              <a:t> (</a:t>
            </a:r>
            <a:r>
              <a:rPr lang="nl-NL" sz="2400" kern="0" dirty="0" err="1">
                <a:latin typeface="Verdana Pro"/>
                <a:ea typeface="ＭＳ Ｐゴシック"/>
                <a:cs typeface="ＭＳ Ｐゴシック" charset="0"/>
              </a:rPr>
              <a:t>changement nom du pays</a:t>
            </a:r>
            <a:r>
              <a:rPr lang="nl-NL" sz="2400" kern="0" dirty="0">
                <a:latin typeface="Verdana Pro"/>
                <a:ea typeface="ＭＳ Ｐゴシック"/>
                <a:cs typeface="ＭＳ Ｐゴシック" charset="0"/>
              </a:rPr>
              <a:t>)</a:t>
            </a:r>
            <a:endParaRPr lang="nl-NL" dirty="0">
              <a:latin typeface="Verdana Pro"/>
              <a:ea typeface="ＭＳ Ｐゴシック"/>
            </a:endParaRPr>
          </a:p>
        </p:txBody>
      </p:sp>
      <p:pic>
        <p:nvPicPr>
          <p:cNvPr id="5" name="Afbeelding 4">
            <a:extLst>
              <a:ext uri="{FF2B5EF4-FFF2-40B4-BE49-F238E27FC236}">
                <a16:creationId xmlns:a16="http://schemas.microsoft.com/office/drawing/2014/main" id="{14B63408-FE9C-AD14-140A-1EFDD57073F9}"/>
              </a:ext>
            </a:extLst>
          </p:cNvPr>
          <p:cNvPicPr>
            <a:picLocks noChangeAspect="1"/>
          </p:cNvPicPr>
          <p:nvPr/>
        </p:nvPicPr>
        <p:blipFill>
          <a:blip r:embed="rId4"/>
          <a:stretch>
            <a:fillRect/>
          </a:stretch>
        </p:blipFill>
        <p:spPr>
          <a:xfrm>
            <a:off x="7524328" y="116632"/>
            <a:ext cx="1313426" cy="864096"/>
          </a:xfrm>
          <a:prstGeom prst="rect">
            <a:avLst/>
          </a:prstGeom>
        </p:spPr>
      </p:pic>
    </p:spTree>
    <p:extLst>
      <p:ext uri="{BB962C8B-B14F-4D97-AF65-F5344CB8AC3E}">
        <p14:creationId xmlns:p14="http://schemas.microsoft.com/office/powerpoint/2010/main" val="60002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FE33E3F-D18C-F029-B852-FF77E6DF94DB}"/>
              </a:ext>
            </a:extLst>
          </p:cNvPr>
          <p:cNvPicPr>
            <a:picLocks noChangeAspect="1"/>
          </p:cNvPicPr>
          <p:nvPr/>
        </p:nvPicPr>
        <p:blipFill>
          <a:blip r:embed="rId2"/>
          <a:stretch>
            <a:fillRect/>
          </a:stretch>
        </p:blipFill>
        <p:spPr>
          <a:xfrm>
            <a:off x="-1116632" y="-1755576"/>
            <a:ext cx="10873208" cy="10873208"/>
          </a:xfrm>
          <a:prstGeom prst="rect">
            <a:avLst/>
          </a:prstGeom>
        </p:spPr>
      </p:pic>
    </p:spTree>
    <p:extLst>
      <p:ext uri="{BB962C8B-B14F-4D97-AF65-F5344CB8AC3E}">
        <p14:creationId xmlns:p14="http://schemas.microsoft.com/office/powerpoint/2010/main" val="2450367604"/>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8835"/>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0" y="-1607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3" name="Titel 1">
            <a:extLst>
              <a:ext uri="{FF2B5EF4-FFF2-40B4-BE49-F238E27FC236}">
                <a16:creationId xmlns:a16="http://schemas.microsoft.com/office/drawing/2014/main" id="{57AD5F68-D304-C94A-423B-0C3F40D40766}"/>
              </a:ext>
            </a:extLst>
          </p:cNvPr>
          <p:cNvSpPr txBox="1">
            <a:spLocks/>
          </p:cNvSpPr>
          <p:nvPr/>
        </p:nvSpPr>
        <p:spPr bwMode="auto">
          <a:xfrm>
            <a:off x="21474" y="3717032"/>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endParaRPr lang="nl-BE" sz="3800"/>
          </a:p>
          <a:p>
            <a:r>
              <a:rPr lang="nl-BE" sz="3800"/>
              <a:t>Ignace Demaerel, Bruxelles</a:t>
            </a:r>
          </a:p>
          <a:p>
            <a:r>
              <a:rPr lang="nl-BE" sz="3800"/>
              <a:t>Jan Bruyneel, Gand</a:t>
            </a:r>
          </a:p>
          <a:p>
            <a:r>
              <a:rPr lang="nl-BE" sz="3800"/>
              <a:t>Frank Ernst, Anvers</a:t>
            </a:r>
          </a:p>
          <a:p>
            <a:r>
              <a:rPr lang="nl-BE" sz="3800"/>
              <a:t>Daniël Hakenbrecht, Averbode</a:t>
            </a:r>
          </a:p>
          <a:p>
            <a:r>
              <a:rPr lang="nl-BE" sz="3800"/>
              <a:t>David Vandeput, Bruxelles, chaise</a:t>
            </a:r>
          </a:p>
          <a:p>
            <a:r>
              <a:rPr lang="nl-BE" sz="3800"/>
              <a:t>Réseau Antioche (A-net)</a:t>
            </a:r>
          </a:p>
          <a:p>
            <a:r>
              <a:rPr lang="nl-BE" sz="3800"/>
              <a:t>Rik Van Neste, Izegem</a:t>
            </a:r>
          </a:p>
        </p:txBody>
      </p:sp>
      <p:sp>
        <p:nvSpPr>
          <p:cNvPr id="6" name="Tekstvak 5">
            <a:extLst>
              <a:ext uri="{FF2B5EF4-FFF2-40B4-BE49-F238E27FC236}">
                <a16:creationId xmlns:a16="http://schemas.microsoft.com/office/drawing/2014/main" id="{5C34AD41-71C5-8EC7-5791-8E0B7CF4B6A0}"/>
              </a:ext>
            </a:extLst>
          </p:cNvPr>
          <p:cNvSpPr txBox="1"/>
          <p:nvPr/>
        </p:nvSpPr>
        <p:spPr>
          <a:xfrm>
            <a:off x="1532379" y="1126922"/>
            <a:ext cx="6122189" cy="677108"/>
          </a:xfrm>
          <a:prstGeom prst="rect">
            <a:avLst/>
          </a:prstGeom>
          <a:noFill/>
        </p:spPr>
        <p:txBody>
          <a:bodyPr wrap="none" lIns="91440" tIns="45720" rIns="91440" bIns="45720" rtlCol="0" anchor="t">
            <a:spAutoFit/>
          </a:bodyPr>
          <a:lstStyle/>
          <a:p>
            <a:r>
              <a:rPr lang="en-GB" sz="3800" i="1" dirty="0">
                <a:latin typeface="Verdana Pro"/>
                <a:ea typeface="ＭＳ Ｐゴシック"/>
              </a:rPr>
              <a:t>Equipe de responsables </a:t>
            </a:r>
          </a:p>
        </p:txBody>
      </p:sp>
      <p:pic>
        <p:nvPicPr>
          <p:cNvPr id="7" name="Afbeelding 6">
            <a:extLst>
              <a:ext uri="{FF2B5EF4-FFF2-40B4-BE49-F238E27FC236}">
                <a16:creationId xmlns:a16="http://schemas.microsoft.com/office/drawing/2014/main" id="{ABE1211F-6A6F-0999-19DA-5D3B0AE0780B}"/>
              </a:ext>
            </a:extLst>
          </p:cNvPr>
          <p:cNvPicPr>
            <a:picLocks noChangeAspect="1"/>
          </p:cNvPicPr>
          <p:nvPr/>
        </p:nvPicPr>
        <p:blipFill>
          <a:blip r:embed="rId3"/>
          <a:stretch>
            <a:fillRect/>
          </a:stretch>
        </p:blipFill>
        <p:spPr>
          <a:xfrm>
            <a:off x="7524328" y="116632"/>
            <a:ext cx="1313426" cy="864096"/>
          </a:xfrm>
          <a:prstGeom prst="rect">
            <a:avLst/>
          </a:prstGeom>
        </p:spPr>
      </p:pic>
    </p:spTree>
    <p:extLst>
      <p:ext uri="{BB962C8B-B14F-4D97-AF65-F5344CB8AC3E}">
        <p14:creationId xmlns:p14="http://schemas.microsoft.com/office/powerpoint/2010/main" val="208644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0929"/>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0" y="-16078"/>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3" name="Titel 1">
            <a:extLst>
              <a:ext uri="{FF2B5EF4-FFF2-40B4-BE49-F238E27FC236}">
                <a16:creationId xmlns:a16="http://schemas.microsoft.com/office/drawing/2014/main" id="{57AD5F68-D304-C94A-423B-0C3F40D40766}"/>
              </a:ext>
            </a:extLst>
          </p:cNvPr>
          <p:cNvSpPr txBox="1">
            <a:spLocks/>
          </p:cNvSpPr>
          <p:nvPr/>
        </p:nvSpPr>
        <p:spPr bwMode="auto">
          <a:xfrm>
            <a:off x="-1444" y="3542021"/>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BE" sz="3800" dirty="0">
                <a:ea typeface="ＭＳ Ｐゴシック"/>
              </a:rPr>
              <a:t>David Buntinx, président VEG</a:t>
            </a:r>
          </a:p>
          <a:p>
            <a:r>
              <a:rPr lang="nl-BE" sz="3800" dirty="0">
                <a:ea typeface="ＭＳ Ｐゴシック"/>
              </a:rPr>
              <a:t>Koen Celis, président VVP</a:t>
            </a:r>
          </a:p>
          <a:p>
            <a:r>
              <a:rPr lang="nl-BE" sz="3800" dirty="0">
                <a:ea typeface="ＭＳ Ｐゴシック"/>
              </a:rPr>
              <a:t>Frans Meyfroodt, président OAEG</a:t>
            </a:r>
          </a:p>
          <a:p>
            <a:r>
              <a:rPr lang="nl-BE" sz="3800" dirty="0">
                <a:ea typeface="ＭＳ Ｐゴシック"/>
              </a:rPr>
              <a:t>Biship Jean Tshiteya du Church of God</a:t>
            </a:r>
          </a:p>
          <a:p>
            <a:endParaRPr lang="nl-BE" sz="3800" dirty="0">
              <a:ea typeface="ＭＳ Ｐゴシック"/>
            </a:endParaRPr>
          </a:p>
        </p:txBody>
      </p:sp>
      <p:sp>
        <p:nvSpPr>
          <p:cNvPr id="6" name="Tekstvak 5">
            <a:extLst>
              <a:ext uri="{FF2B5EF4-FFF2-40B4-BE49-F238E27FC236}">
                <a16:creationId xmlns:a16="http://schemas.microsoft.com/office/drawing/2014/main" id="{5C34AD41-71C5-8EC7-5791-8E0B7CF4B6A0}"/>
              </a:ext>
            </a:extLst>
          </p:cNvPr>
          <p:cNvSpPr txBox="1"/>
          <p:nvPr/>
        </p:nvSpPr>
        <p:spPr>
          <a:xfrm>
            <a:off x="2985568" y="1132651"/>
            <a:ext cx="3217547" cy="677108"/>
          </a:xfrm>
          <a:prstGeom prst="rect">
            <a:avLst/>
          </a:prstGeom>
          <a:noFill/>
        </p:spPr>
        <p:txBody>
          <a:bodyPr wrap="none" lIns="91440" tIns="45720" rIns="91440" bIns="45720" rtlCol="0" anchor="t">
            <a:spAutoFit/>
          </a:bodyPr>
          <a:lstStyle/>
          <a:p>
            <a:r>
              <a:rPr lang="en-GB" sz="3800" i="1" dirty="0">
                <a:latin typeface="Verdana Pro"/>
                <a:ea typeface="ＭＳ Ｐゴシック"/>
              </a:rPr>
              <a:t>Apprové par</a:t>
            </a:r>
            <a:endParaRPr lang="en-GB" sz="3800" i="1" dirty="0">
              <a:latin typeface="Verdana Pro" panose="020B0604030504040204" pitchFamily="34" charset="0"/>
            </a:endParaRPr>
          </a:p>
        </p:txBody>
      </p:sp>
      <p:pic>
        <p:nvPicPr>
          <p:cNvPr id="7" name="Afbeelding 6">
            <a:extLst>
              <a:ext uri="{FF2B5EF4-FFF2-40B4-BE49-F238E27FC236}">
                <a16:creationId xmlns:a16="http://schemas.microsoft.com/office/drawing/2014/main" id="{ABE1211F-6A6F-0999-19DA-5D3B0AE0780B}"/>
              </a:ext>
            </a:extLst>
          </p:cNvPr>
          <p:cNvPicPr>
            <a:picLocks noChangeAspect="1"/>
          </p:cNvPicPr>
          <p:nvPr/>
        </p:nvPicPr>
        <p:blipFill>
          <a:blip r:embed="rId4"/>
          <a:stretch>
            <a:fillRect/>
          </a:stretch>
        </p:blipFill>
        <p:spPr>
          <a:xfrm>
            <a:off x="7524328" y="116632"/>
            <a:ext cx="1313426" cy="864096"/>
          </a:xfrm>
          <a:prstGeom prst="rect">
            <a:avLst/>
          </a:prstGeom>
        </p:spPr>
      </p:pic>
      <p:sp>
        <p:nvSpPr>
          <p:cNvPr id="8" name="Tekstvak 7">
            <a:extLst>
              <a:ext uri="{FF2B5EF4-FFF2-40B4-BE49-F238E27FC236}">
                <a16:creationId xmlns:a16="http://schemas.microsoft.com/office/drawing/2014/main" id="{CB979224-05D9-05A1-88BC-B5427E2A3052}"/>
              </a:ext>
            </a:extLst>
          </p:cNvPr>
          <p:cNvSpPr txBox="1"/>
          <p:nvPr/>
        </p:nvSpPr>
        <p:spPr>
          <a:xfrm>
            <a:off x="2981909" y="5282352"/>
            <a:ext cx="2828018" cy="677108"/>
          </a:xfrm>
          <a:prstGeom prst="rect">
            <a:avLst/>
          </a:prstGeom>
          <a:noFill/>
        </p:spPr>
        <p:txBody>
          <a:bodyPr wrap="none" lIns="91440" tIns="45720" rIns="91440" bIns="45720" rtlCol="0" anchor="t">
            <a:spAutoFit/>
          </a:bodyPr>
          <a:lstStyle/>
          <a:p>
            <a:r>
              <a:rPr lang="en-GB" sz="3800" i="1" dirty="0">
                <a:latin typeface="Verdana Pro"/>
                <a:ea typeface="ＭＳ Ｐゴシック"/>
              </a:rPr>
              <a:t>Plus suivra</a:t>
            </a:r>
          </a:p>
        </p:txBody>
      </p:sp>
    </p:spTree>
    <p:extLst>
      <p:ext uri="{BB962C8B-B14F-4D97-AF65-F5344CB8AC3E}">
        <p14:creationId xmlns:p14="http://schemas.microsoft.com/office/powerpoint/2010/main" val="410310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0929"/>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0" y="-16078"/>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3" name="Titel 1">
            <a:extLst>
              <a:ext uri="{FF2B5EF4-FFF2-40B4-BE49-F238E27FC236}">
                <a16:creationId xmlns:a16="http://schemas.microsoft.com/office/drawing/2014/main" id="{57AD5F68-D304-C94A-423B-0C3F40D40766}"/>
              </a:ext>
            </a:extLst>
          </p:cNvPr>
          <p:cNvSpPr txBox="1">
            <a:spLocks/>
          </p:cNvSpPr>
          <p:nvPr/>
        </p:nvSpPr>
        <p:spPr bwMode="auto">
          <a:xfrm>
            <a:off x="24561" y="2601399"/>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kern="0" dirty="0">
                <a:latin typeface="Verdana Pro" panose="020F0502020204030204" pitchFamily="34" charset="0"/>
                <a:ea typeface="ＭＳ Ｐゴシック" charset="0"/>
                <a:cs typeface="ＭＳ Ｐゴシック" charset="0"/>
              </a:rPr>
              <a:t>www.24-7Belgium.be</a:t>
            </a:r>
          </a:p>
        </p:txBody>
      </p:sp>
      <p:sp>
        <p:nvSpPr>
          <p:cNvPr id="4" name="Titel 1">
            <a:extLst>
              <a:ext uri="{FF2B5EF4-FFF2-40B4-BE49-F238E27FC236}">
                <a16:creationId xmlns:a16="http://schemas.microsoft.com/office/drawing/2014/main" id="{897A7A18-355F-5755-DE26-34A655EF2905}"/>
              </a:ext>
            </a:extLst>
          </p:cNvPr>
          <p:cNvSpPr txBox="1">
            <a:spLocks/>
          </p:cNvSpPr>
          <p:nvPr/>
        </p:nvSpPr>
        <p:spPr bwMode="auto">
          <a:xfrm>
            <a:off x="0" y="3861048"/>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kern="0" dirty="0">
                <a:latin typeface="Verdana Pro" panose="020F0502020204030204" pitchFamily="34" charset="0"/>
                <a:ea typeface="ＭＳ Ｐゴシック" charset="0"/>
                <a:cs typeface="ＭＳ Ｐゴシック" charset="0"/>
              </a:rPr>
              <a:t>prayer@24-7Belgium.be</a:t>
            </a:r>
          </a:p>
        </p:txBody>
      </p:sp>
      <p:sp>
        <p:nvSpPr>
          <p:cNvPr id="6" name="Tekstvak 5">
            <a:extLst>
              <a:ext uri="{FF2B5EF4-FFF2-40B4-BE49-F238E27FC236}">
                <a16:creationId xmlns:a16="http://schemas.microsoft.com/office/drawing/2014/main" id="{5C34AD41-71C5-8EC7-5791-8E0B7CF4B6A0}"/>
              </a:ext>
            </a:extLst>
          </p:cNvPr>
          <p:cNvSpPr txBox="1"/>
          <p:nvPr/>
        </p:nvSpPr>
        <p:spPr>
          <a:xfrm>
            <a:off x="138116" y="1132234"/>
            <a:ext cx="8934475" cy="682837"/>
          </a:xfrm>
          <a:prstGeom prst="rect">
            <a:avLst/>
          </a:prstGeom>
          <a:noFill/>
        </p:spPr>
        <p:txBody>
          <a:bodyPr wrap="square" lIns="91440" tIns="45720" rIns="91440" bIns="45720" rtlCol="0" anchor="t">
            <a:spAutoFit/>
          </a:bodyPr>
          <a:lstStyle/>
          <a:p>
            <a:pPr algn="ctr"/>
            <a:r>
              <a:rPr lang="en-GB" sz="3800" i="1" dirty="0">
                <a:latin typeface="Verdana Pro"/>
                <a:ea typeface="ＭＳ Ｐゴシック"/>
              </a:rPr>
              <a:t>Information en quatre langues</a:t>
            </a:r>
            <a:endParaRPr lang="nl-NL" dirty="0"/>
          </a:p>
        </p:txBody>
      </p:sp>
      <p:pic>
        <p:nvPicPr>
          <p:cNvPr id="7" name="Afbeelding 6">
            <a:extLst>
              <a:ext uri="{FF2B5EF4-FFF2-40B4-BE49-F238E27FC236}">
                <a16:creationId xmlns:a16="http://schemas.microsoft.com/office/drawing/2014/main" id="{ABE1211F-6A6F-0999-19DA-5D3B0AE0780B}"/>
              </a:ext>
            </a:extLst>
          </p:cNvPr>
          <p:cNvPicPr>
            <a:picLocks noChangeAspect="1"/>
          </p:cNvPicPr>
          <p:nvPr/>
        </p:nvPicPr>
        <p:blipFill>
          <a:blip r:embed="rId3"/>
          <a:stretch>
            <a:fillRect/>
          </a:stretch>
        </p:blipFill>
        <p:spPr>
          <a:xfrm>
            <a:off x="7524328" y="116632"/>
            <a:ext cx="1313426" cy="864096"/>
          </a:xfrm>
          <a:prstGeom prst="rect">
            <a:avLst/>
          </a:prstGeom>
        </p:spPr>
      </p:pic>
    </p:spTree>
    <p:extLst>
      <p:ext uri="{BB962C8B-B14F-4D97-AF65-F5344CB8AC3E}">
        <p14:creationId xmlns:p14="http://schemas.microsoft.com/office/powerpoint/2010/main" val="90744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FE33E3F-D18C-F029-B852-FF77E6DF94DB}"/>
              </a:ext>
            </a:extLst>
          </p:cNvPr>
          <p:cNvPicPr>
            <a:picLocks noChangeAspect="1"/>
          </p:cNvPicPr>
          <p:nvPr/>
        </p:nvPicPr>
        <p:blipFill>
          <a:blip r:embed="rId2"/>
          <a:stretch>
            <a:fillRect/>
          </a:stretch>
        </p:blipFill>
        <p:spPr>
          <a:xfrm>
            <a:off x="-1116632" y="-1755576"/>
            <a:ext cx="10873208" cy="10873208"/>
          </a:xfrm>
          <a:prstGeom prst="rect">
            <a:avLst/>
          </a:prstGeom>
        </p:spPr>
      </p:pic>
    </p:spTree>
    <p:extLst>
      <p:ext uri="{BB962C8B-B14F-4D97-AF65-F5344CB8AC3E}">
        <p14:creationId xmlns:p14="http://schemas.microsoft.com/office/powerpoint/2010/main" val="3951893104"/>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0" y="-1607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6" name="Titel 1">
            <a:extLst>
              <a:ext uri="{FF2B5EF4-FFF2-40B4-BE49-F238E27FC236}">
                <a16:creationId xmlns:a16="http://schemas.microsoft.com/office/drawing/2014/main" id="{A761DCFE-B256-C295-9F53-59F4FC9860C2}"/>
              </a:ext>
            </a:extLst>
          </p:cNvPr>
          <p:cNvSpPr txBox="1">
            <a:spLocks/>
          </p:cNvSpPr>
          <p:nvPr/>
        </p:nvSpPr>
        <p:spPr bwMode="auto">
          <a:xfrm>
            <a:off x="0" y="1700808"/>
            <a:ext cx="9144000" cy="172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kern="0" dirty="0">
                <a:latin typeface="Verdana Pro"/>
                <a:ea typeface="ＭＳ Ｐゴシック"/>
                <a:cs typeface="ＭＳ Ｐゴシック" charset="0"/>
              </a:rPr>
              <a:t> ‘Chaîne de Prière d'Eglises’ </a:t>
            </a:r>
            <a:br>
              <a:rPr lang="nl-NL" kern="0" dirty="0">
                <a:latin typeface="Verdana Pro"/>
                <a:ea typeface="ＭＳ Ｐゴシック"/>
                <a:cs typeface="ＭＳ Ｐゴシック" charset="0"/>
              </a:rPr>
            </a:br>
            <a:r>
              <a:rPr lang="nl-NL" kern="0" dirty="0">
                <a:latin typeface="Verdana Pro"/>
                <a:ea typeface="ＭＳ Ｐゴシック"/>
                <a:cs typeface="ＭＳ Ｐゴシック" charset="0"/>
              </a:rPr>
              <a:t>de Belgique</a:t>
            </a:r>
          </a:p>
          <a:p>
            <a:r>
              <a:rPr lang="nl-NL" kern="0" dirty="0">
                <a:latin typeface="Verdana Pro"/>
                <a:ea typeface="ＭＳ Ｐゴシック"/>
                <a:cs typeface="ＭＳ Ｐゴシック" charset="0"/>
              </a:rPr>
              <a:t>pour notre pays et l'Europe</a:t>
            </a:r>
          </a:p>
        </p:txBody>
      </p:sp>
      <p:pic>
        <p:nvPicPr>
          <p:cNvPr id="8" name="Afbeelding 7">
            <a:extLst>
              <a:ext uri="{FF2B5EF4-FFF2-40B4-BE49-F238E27FC236}">
                <a16:creationId xmlns:a16="http://schemas.microsoft.com/office/drawing/2014/main" id="{C6318B59-97D7-688E-89A7-A4142EBF681F}"/>
              </a:ext>
            </a:extLst>
          </p:cNvPr>
          <p:cNvPicPr>
            <a:picLocks noChangeAspect="1"/>
          </p:cNvPicPr>
          <p:nvPr/>
        </p:nvPicPr>
        <p:blipFill>
          <a:blip r:embed="rId3"/>
          <a:stretch>
            <a:fillRect/>
          </a:stretch>
        </p:blipFill>
        <p:spPr>
          <a:xfrm>
            <a:off x="7524328" y="116632"/>
            <a:ext cx="1313426" cy="864096"/>
          </a:xfrm>
          <a:prstGeom prst="rect">
            <a:avLst/>
          </a:prstGeom>
        </p:spPr>
      </p:pic>
    </p:spTree>
    <p:extLst>
      <p:ext uri="{BB962C8B-B14F-4D97-AF65-F5344CB8AC3E}">
        <p14:creationId xmlns:p14="http://schemas.microsoft.com/office/powerpoint/2010/main" val="242622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FE33E3F-D18C-F029-B852-FF77E6DF94DB}"/>
              </a:ext>
            </a:extLst>
          </p:cNvPr>
          <p:cNvPicPr>
            <a:picLocks noChangeAspect="1"/>
          </p:cNvPicPr>
          <p:nvPr/>
        </p:nvPicPr>
        <p:blipFill>
          <a:blip r:embed="rId2"/>
          <a:stretch>
            <a:fillRect/>
          </a:stretch>
        </p:blipFill>
        <p:spPr>
          <a:xfrm>
            <a:off x="-1116632" y="-1755576"/>
            <a:ext cx="10873208" cy="10873208"/>
          </a:xfrm>
          <a:prstGeom prst="rect">
            <a:avLst/>
          </a:prstGeom>
        </p:spPr>
      </p:pic>
    </p:spTree>
    <p:extLst>
      <p:ext uri="{BB962C8B-B14F-4D97-AF65-F5344CB8AC3E}">
        <p14:creationId xmlns:p14="http://schemas.microsoft.com/office/powerpoint/2010/main" val="1304864377"/>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0" y="-16078"/>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6" name="Titel 1">
            <a:extLst>
              <a:ext uri="{FF2B5EF4-FFF2-40B4-BE49-F238E27FC236}">
                <a16:creationId xmlns:a16="http://schemas.microsoft.com/office/drawing/2014/main" id="{A761DCFE-B256-C295-9F53-59F4FC9860C2}"/>
              </a:ext>
            </a:extLst>
          </p:cNvPr>
          <p:cNvSpPr txBox="1">
            <a:spLocks/>
          </p:cNvSpPr>
          <p:nvPr/>
        </p:nvSpPr>
        <p:spPr bwMode="auto">
          <a:xfrm>
            <a:off x="251520" y="2564904"/>
            <a:ext cx="8568952" cy="36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kern="0" dirty="0">
                <a:latin typeface="Verdana Pro"/>
                <a:ea typeface="ＭＳ Ｐゴシック"/>
                <a:cs typeface="ＭＳ Ｐゴシック" charset="0"/>
              </a:rPr>
              <a:t>‘Chaîne de Prière d'Eglises’</a:t>
            </a:r>
          </a:p>
          <a:p>
            <a:r>
              <a:rPr lang="nl-NL" kern="0" dirty="0">
                <a:latin typeface="Verdana Pro"/>
                <a:ea typeface="ＭＳ Ｐゴシック"/>
                <a:cs typeface="ＭＳ Ｐゴシック" charset="0"/>
              </a:rPr>
              <a:t>est pour </a:t>
            </a:r>
            <a:r>
              <a:rPr lang="nl-NL" kern="0" cap="small" dirty="0">
                <a:latin typeface="Verdana Pro"/>
                <a:ea typeface="ＭＳ Ｐゴシック"/>
                <a:cs typeface="ＭＳ Ｐゴシック" charset="0"/>
              </a:rPr>
              <a:t>l'unité</a:t>
            </a:r>
          </a:p>
          <a:p>
            <a:r>
              <a:rPr lang="nl-NL" kern="0" dirty="0">
                <a:latin typeface="Verdana Pro"/>
                <a:ea typeface="ＭＳ Ｐゴシック"/>
                <a:cs typeface="ＭＳ Ｐゴシック" charset="0"/>
              </a:rPr>
              <a:t>une </a:t>
            </a:r>
            <a:r>
              <a:rPr lang="nl-NL" kern="0" cap="small" dirty="0">
                <a:latin typeface="Verdana Pro"/>
                <a:ea typeface="ＭＳ Ｐゴシック"/>
                <a:cs typeface="ＭＳ Ｐゴシック" charset="0"/>
              </a:rPr>
              <a:t>grande récolte</a:t>
            </a:r>
            <a:r>
              <a:rPr lang="nl-NL" kern="0" dirty="0">
                <a:latin typeface="Verdana Pro"/>
                <a:ea typeface="ＭＳ Ｐゴシック"/>
                <a:cs typeface="ＭＳ Ｐゴシック" charset="0"/>
              </a:rPr>
              <a:t> et</a:t>
            </a:r>
          </a:p>
          <a:p>
            <a:r>
              <a:rPr lang="nl-NL" kern="0" dirty="0">
                <a:latin typeface="Verdana Pro"/>
                <a:ea typeface="ＭＳ Ｐゴシック"/>
                <a:cs typeface="ＭＳ Ｐゴシック" charset="0"/>
              </a:rPr>
              <a:t>la </a:t>
            </a:r>
            <a:r>
              <a:rPr lang="nl-NL" kern="0" cap="small" dirty="0">
                <a:latin typeface="Verdana Pro"/>
                <a:ea typeface="ＭＳ Ｐゴシック"/>
                <a:cs typeface="ＭＳ Ｐゴシック" charset="0"/>
              </a:rPr>
              <a:t>transformation</a:t>
            </a:r>
            <a:r>
              <a:rPr lang="nl-NL" kern="0" dirty="0">
                <a:latin typeface="Verdana Pro"/>
                <a:ea typeface="ＭＳ Ｐゴシック"/>
                <a:cs typeface="ＭＳ Ｐゴシック" charset="0"/>
              </a:rPr>
              <a:t> en Belgique et l'Europe.</a:t>
            </a:r>
          </a:p>
        </p:txBody>
      </p:sp>
      <p:sp>
        <p:nvSpPr>
          <p:cNvPr id="7" name="Titel 1">
            <a:extLst>
              <a:ext uri="{FF2B5EF4-FFF2-40B4-BE49-F238E27FC236}">
                <a16:creationId xmlns:a16="http://schemas.microsoft.com/office/drawing/2014/main" id="{726C6A8D-E700-1730-43FF-5D617E59ECA3}"/>
              </a:ext>
            </a:extLst>
          </p:cNvPr>
          <p:cNvSpPr txBox="1">
            <a:spLocks/>
          </p:cNvSpPr>
          <p:nvPr/>
        </p:nvSpPr>
        <p:spPr bwMode="auto">
          <a:xfrm>
            <a:off x="-108520" y="980728"/>
            <a:ext cx="9144000" cy="86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i="1" kern="0" dirty="0">
                <a:latin typeface="Verdana Pro"/>
                <a:ea typeface="ＭＳ Ｐゴシック"/>
                <a:cs typeface="ＭＳ Ｐゴシック" charset="0"/>
              </a:rPr>
              <a:t>Mission</a:t>
            </a:r>
            <a:endParaRPr lang="nl-NL" i="1" kern="0" dirty="0">
              <a:latin typeface="Verdana Pro" panose="020F0502020204030204" pitchFamily="34" charset="0"/>
              <a:ea typeface="ＭＳ Ｐゴシック" charset="0"/>
              <a:cs typeface="ＭＳ Ｐゴシック" charset="0"/>
            </a:endParaRPr>
          </a:p>
        </p:txBody>
      </p:sp>
      <p:pic>
        <p:nvPicPr>
          <p:cNvPr id="5" name="Afbeelding 4">
            <a:extLst>
              <a:ext uri="{FF2B5EF4-FFF2-40B4-BE49-F238E27FC236}">
                <a16:creationId xmlns:a16="http://schemas.microsoft.com/office/drawing/2014/main" id="{4F53C5A5-CD03-0E5D-4693-CBE414D8CAD7}"/>
              </a:ext>
            </a:extLst>
          </p:cNvPr>
          <p:cNvPicPr>
            <a:picLocks noChangeAspect="1"/>
          </p:cNvPicPr>
          <p:nvPr/>
        </p:nvPicPr>
        <p:blipFill>
          <a:blip r:embed="rId4"/>
          <a:stretch>
            <a:fillRect/>
          </a:stretch>
        </p:blipFill>
        <p:spPr>
          <a:xfrm>
            <a:off x="7524328" y="116632"/>
            <a:ext cx="1313426" cy="864096"/>
          </a:xfrm>
          <a:prstGeom prst="rect">
            <a:avLst/>
          </a:prstGeom>
        </p:spPr>
      </p:pic>
    </p:spTree>
    <p:extLst>
      <p:ext uri="{BB962C8B-B14F-4D97-AF65-F5344CB8AC3E}">
        <p14:creationId xmlns:p14="http://schemas.microsoft.com/office/powerpoint/2010/main" val="327009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FE33E3F-D18C-F029-B852-FF77E6DF94DB}"/>
              </a:ext>
            </a:extLst>
          </p:cNvPr>
          <p:cNvPicPr>
            <a:picLocks noChangeAspect="1"/>
          </p:cNvPicPr>
          <p:nvPr/>
        </p:nvPicPr>
        <p:blipFill>
          <a:blip r:embed="rId2"/>
          <a:stretch>
            <a:fillRect/>
          </a:stretch>
        </p:blipFill>
        <p:spPr>
          <a:xfrm>
            <a:off x="-1116632" y="-1755576"/>
            <a:ext cx="10873208" cy="10873208"/>
          </a:xfrm>
          <a:prstGeom prst="rect">
            <a:avLst/>
          </a:prstGeom>
        </p:spPr>
      </p:pic>
    </p:spTree>
    <p:extLst>
      <p:ext uri="{BB962C8B-B14F-4D97-AF65-F5344CB8AC3E}">
        <p14:creationId xmlns:p14="http://schemas.microsoft.com/office/powerpoint/2010/main" val="434412605"/>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0" y="-1607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6" name="Titel 1">
            <a:extLst>
              <a:ext uri="{FF2B5EF4-FFF2-40B4-BE49-F238E27FC236}">
                <a16:creationId xmlns:a16="http://schemas.microsoft.com/office/drawing/2014/main" id="{A761DCFE-B256-C295-9F53-59F4FC9860C2}"/>
              </a:ext>
            </a:extLst>
          </p:cNvPr>
          <p:cNvSpPr txBox="1">
            <a:spLocks/>
          </p:cNvSpPr>
          <p:nvPr/>
        </p:nvSpPr>
        <p:spPr bwMode="auto">
          <a:xfrm>
            <a:off x="251520" y="2420888"/>
            <a:ext cx="8640960" cy="3744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sz="3800" kern="0" dirty="0" err="1">
                <a:ea typeface="+mj-lt"/>
                <a:cs typeface="+mj-lt"/>
              </a:rPr>
              <a:t>Lorsque nous prions dans et pour l'unité, nous ne voulons pas dire l'unité organisationnelle, liturgique ou théologique des Églises. C'est une unité basée sur cette confession :</a:t>
            </a:r>
            <a:endParaRPr lang="nl-NL" dirty="0">
              <a:latin typeface="Arial"/>
              <a:ea typeface="ＭＳ Ｐゴシック"/>
              <a:cs typeface="Arial"/>
            </a:endParaRPr>
          </a:p>
        </p:txBody>
      </p:sp>
      <p:sp>
        <p:nvSpPr>
          <p:cNvPr id="7" name="Titel 1">
            <a:extLst>
              <a:ext uri="{FF2B5EF4-FFF2-40B4-BE49-F238E27FC236}">
                <a16:creationId xmlns:a16="http://schemas.microsoft.com/office/drawing/2014/main" id="{726C6A8D-E700-1730-43FF-5D617E59ECA3}"/>
              </a:ext>
            </a:extLst>
          </p:cNvPr>
          <p:cNvSpPr txBox="1">
            <a:spLocks/>
          </p:cNvSpPr>
          <p:nvPr/>
        </p:nvSpPr>
        <p:spPr bwMode="auto">
          <a:xfrm>
            <a:off x="14546" y="470116"/>
            <a:ext cx="9144000" cy="172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i="1" kern="0" dirty="0">
                <a:latin typeface="Verdana Pro"/>
                <a:ea typeface="ＭＳ Ｐゴシック"/>
                <a:cs typeface="ＭＳ Ｐゴシック" charset="0"/>
              </a:rPr>
              <a:t>Dans l'unité</a:t>
            </a:r>
            <a:endParaRPr lang="nl-NL" i="1" kern="0" dirty="0" err="1">
              <a:latin typeface="Verdana Pro" panose="020F0502020204030204" pitchFamily="34" charset="0"/>
              <a:ea typeface="ＭＳ Ｐゴシック" charset="0"/>
              <a:cs typeface="ＭＳ Ｐゴシック" charset="0"/>
            </a:endParaRPr>
          </a:p>
        </p:txBody>
      </p:sp>
      <p:pic>
        <p:nvPicPr>
          <p:cNvPr id="5" name="Afbeelding 4">
            <a:extLst>
              <a:ext uri="{FF2B5EF4-FFF2-40B4-BE49-F238E27FC236}">
                <a16:creationId xmlns:a16="http://schemas.microsoft.com/office/drawing/2014/main" id="{7C5A91BF-99E8-35A3-F526-D0B5E69F6051}"/>
              </a:ext>
            </a:extLst>
          </p:cNvPr>
          <p:cNvPicPr>
            <a:picLocks noChangeAspect="1"/>
          </p:cNvPicPr>
          <p:nvPr/>
        </p:nvPicPr>
        <p:blipFill>
          <a:blip r:embed="rId4"/>
          <a:stretch>
            <a:fillRect/>
          </a:stretch>
        </p:blipFill>
        <p:spPr>
          <a:xfrm>
            <a:off x="7524328" y="116632"/>
            <a:ext cx="1313426" cy="864096"/>
          </a:xfrm>
          <a:prstGeom prst="rect">
            <a:avLst/>
          </a:prstGeom>
        </p:spPr>
      </p:pic>
    </p:spTree>
    <p:extLst>
      <p:ext uri="{BB962C8B-B14F-4D97-AF65-F5344CB8AC3E}">
        <p14:creationId xmlns:p14="http://schemas.microsoft.com/office/powerpoint/2010/main" val="168768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FE33E3F-D18C-F029-B852-FF77E6DF94DB}"/>
              </a:ext>
            </a:extLst>
          </p:cNvPr>
          <p:cNvPicPr>
            <a:picLocks noChangeAspect="1"/>
          </p:cNvPicPr>
          <p:nvPr/>
        </p:nvPicPr>
        <p:blipFill>
          <a:blip r:embed="rId2"/>
          <a:stretch>
            <a:fillRect/>
          </a:stretch>
        </p:blipFill>
        <p:spPr>
          <a:xfrm>
            <a:off x="-1116632" y="-1755576"/>
            <a:ext cx="10873208" cy="10873208"/>
          </a:xfrm>
          <a:prstGeom prst="rect">
            <a:avLst/>
          </a:prstGeom>
        </p:spPr>
      </p:pic>
    </p:spTree>
    <p:extLst>
      <p:ext uri="{BB962C8B-B14F-4D97-AF65-F5344CB8AC3E}">
        <p14:creationId xmlns:p14="http://schemas.microsoft.com/office/powerpoint/2010/main" val="560782623"/>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0" y="-16078"/>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7" name="Titel 1">
            <a:extLst>
              <a:ext uri="{FF2B5EF4-FFF2-40B4-BE49-F238E27FC236}">
                <a16:creationId xmlns:a16="http://schemas.microsoft.com/office/drawing/2014/main" id="{726C6A8D-E700-1730-43FF-5D617E59ECA3}"/>
              </a:ext>
            </a:extLst>
          </p:cNvPr>
          <p:cNvSpPr txBox="1">
            <a:spLocks/>
          </p:cNvSpPr>
          <p:nvPr/>
        </p:nvSpPr>
        <p:spPr bwMode="auto">
          <a:xfrm>
            <a:off x="14546" y="470116"/>
            <a:ext cx="9144000" cy="1728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i="1" kern="0" dirty="0">
                <a:latin typeface="Verdana Pro"/>
                <a:ea typeface="ＭＳ Ｐゴシック"/>
                <a:cs typeface="ＭＳ Ｐゴシック" charset="0"/>
              </a:rPr>
              <a:t>Dans l'unité</a:t>
            </a:r>
            <a:endParaRPr lang="nl-NL" i="1" kern="0" dirty="0" err="1">
              <a:latin typeface="Verdana Pro" panose="020F0502020204030204" pitchFamily="34" charset="0"/>
              <a:ea typeface="ＭＳ Ｐゴシック" charset="0"/>
              <a:cs typeface="ＭＳ Ｐゴシック" charset="0"/>
            </a:endParaRPr>
          </a:p>
        </p:txBody>
      </p:sp>
      <p:sp>
        <p:nvSpPr>
          <p:cNvPr id="8" name="Titel 1">
            <a:extLst>
              <a:ext uri="{FF2B5EF4-FFF2-40B4-BE49-F238E27FC236}">
                <a16:creationId xmlns:a16="http://schemas.microsoft.com/office/drawing/2014/main" id="{A3FFDF18-A22A-703E-47D8-DEF14A2844CE}"/>
              </a:ext>
            </a:extLst>
          </p:cNvPr>
          <p:cNvSpPr txBox="1">
            <a:spLocks/>
          </p:cNvSpPr>
          <p:nvPr/>
        </p:nvSpPr>
        <p:spPr bwMode="auto">
          <a:xfrm>
            <a:off x="122050" y="2551792"/>
            <a:ext cx="8928992" cy="36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sz="3800" kern="0" dirty="0">
                <a:latin typeface="Verdana Pro"/>
                <a:ea typeface="ＭＳ Ｐゴシック"/>
                <a:cs typeface="+mj-lt"/>
              </a:rPr>
              <a:t> </a:t>
            </a:r>
            <a:r>
              <a:rPr lang="nl-NL" sz="3700" kern="0" dirty="0">
                <a:ea typeface="+mj-lt"/>
                <a:cs typeface="+mj-lt"/>
              </a:rPr>
              <a:t>… </a:t>
            </a:r>
            <a:r>
              <a:rPr lang="nl-NL" sz="3700" kern="0" dirty="0" err="1">
                <a:ea typeface="+mj-lt"/>
                <a:cs typeface="+mj-lt"/>
              </a:rPr>
              <a:t>Que Jésus, le Fils de Dieu, est devenu un homme, est mort pour les péchés des hommes, est ressuscité des morts et est le seul moyen de se réconcilier personnellement avec le Père.</a:t>
            </a:r>
            <a:br>
              <a:rPr lang="en-US" dirty="0"/>
            </a:br>
            <a:r>
              <a:rPr lang="nl-NL" sz="3500" kern="0" dirty="0">
                <a:latin typeface="Verdana Pro"/>
                <a:ea typeface="ＭＳ Ｐゴシック"/>
                <a:cs typeface="ＭＳ Ｐゴシック" charset="0"/>
              </a:rPr>
              <a:t>1 Jean 4:3, 1 Cor. 15:1-5, Joh. 14:6</a:t>
            </a:r>
            <a:endParaRPr lang="nl-NL" dirty="0">
              <a:latin typeface="Verdana Pro"/>
              <a:ea typeface="ＭＳ Ｐゴシック"/>
            </a:endParaRPr>
          </a:p>
        </p:txBody>
      </p:sp>
      <p:pic>
        <p:nvPicPr>
          <p:cNvPr id="9" name="Afbeelding 8">
            <a:extLst>
              <a:ext uri="{FF2B5EF4-FFF2-40B4-BE49-F238E27FC236}">
                <a16:creationId xmlns:a16="http://schemas.microsoft.com/office/drawing/2014/main" id="{929450B5-89F7-587E-6B7E-E50A03960B44}"/>
              </a:ext>
            </a:extLst>
          </p:cNvPr>
          <p:cNvPicPr>
            <a:picLocks noChangeAspect="1"/>
          </p:cNvPicPr>
          <p:nvPr/>
        </p:nvPicPr>
        <p:blipFill>
          <a:blip r:embed="rId4"/>
          <a:stretch>
            <a:fillRect/>
          </a:stretch>
        </p:blipFill>
        <p:spPr>
          <a:xfrm>
            <a:off x="7524328" y="116632"/>
            <a:ext cx="1313426" cy="864096"/>
          </a:xfrm>
          <a:prstGeom prst="rect">
            <a:avLst/>
          </a:prstGeom>
        </p:spPr>
      </p:pic>
    </p:spTree>
    <p:extLst>
      <p:ext uri="{BB962C8B-B14F-4D97-AF65-F5344CB8AC3E}">
        <p14:creationId xmlns:p14="http://schemas.microsoft.com/office/powerpoint/2010/main" val="163457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pitchFamily="-65"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pitchFamily="-65"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59572</TotalTime>
  <Words>444</Words>
  <Application>Microsoft Macintosh PowerPoint</Application>
  <PresentationFormat>Diavoorstelling (4:3)</PresentationFormat>
  <Paragraphs>78</Paragraphs>
  <Slides>25</Slides>
  <Notes>10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25</vt:i4>
      </vt:variant>
    </vt:vector>
  </HeadingPairs>
  <TitlesOfParts>
    <vt:vector size="30" baseType="lpstr">
      <vt:lpstr>Arial</vt:lpstr>
      <vt:lpstr>Calibri</vt:lpstr>
      <vt:lpstr>Verdana Pro</vt:lpstr>
      <vt:lpstr>Default Design</vt:lpstr>
      <vt:lpstr>1_Default Design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vmc</dc:creator>
  <cp:lastModifiedBy>Liesbeth Vanaken</cp:lastModifiedBy>
  <cp:revision>625</cp:revision>
  <dcterms:created xsi:type="dcterms:W3CDTF">2013-03-04T17:37:48Z</dcterms:created>
  <dcterms:modified xsi:type="dcterms:W3CDTF">2022-07-21T11:34:37Z</dcterms:modified>
</cp:coreProperties>
</file>