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759" r:id="rId3"/>
    <p:sldId id="776" r:id="rId4"/>
    <p:sldId id="767" r:id="rId5"/>
    <p:sldId id="777" r:id="rId6"/>
    <p:sldId id="768" r:id="rId7"/>
    <p:sldId id="778" r:id="rId8"/>
    <p:sldId id="769" r:id="rId9"/>
    <p:sldId id="779" r:id="rId10"/>
    <p:sldId id="770" r:id="rId11"/>
    <p:sldId id="790" r:id="rId12"/>
    <p:sldId id="791" r:id="rId13"/>
    <p:sldId id="780" r:id="rId14"/>
    <p:sldId id="772" r:id="rId15"/>
    <p:sldId id="782" r:id="rId16"/>
    <p:sldId id="792" r:id="rId17"/>
    <p:sldId id="793" r:id="rId18"/>
    <p:sldId id="774" r:id="rId19"/>
    <p:sldId id="783" r:id="rId20"/>
    <p:sldId id="785" r:id="rId21"/>
    <p:sldId id="789" r:id="rId22"/>
    <p:sldId id="775" r:id="rId23"/>
    <p:sldId id="787" r:id="rId24"/>
    <p:sldId id="788" r:id="rId25"/>
    <p:sldId id="766" r:id="rId26"/>
    <p:sldId id="78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52425" indent="10477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704850" indent="2095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057275" indent="3143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409700" indent="4191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modifyVerifier cryptProviderType="rsaAES" cryptAlgorithmClass="hash" cryptAlgorithmType="typeAny" cryptAlgorithmSid="14" spinCount="100000" saltData="UleOyYN0hQtY/+dSwfh1Yg==" hashData="F1xQ6ujhu6Kr0RC8lizzCkfJNG4KwW0yq7snf5SUNmn/lIdqDPoO14AhHZMKI/Wu7cB5Pj6tEbyD5a6e+s9eU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51"/>
    <a:srgbClr val="0D9AD6"/>
    <a:srgbClr val="ECFAFE"/>
    <a:srgbClr val="F7F7F7"/>
    <a:srgbClr val="16164F"/>
    <a:srgbClr val="161617"/>
    <a:srgbClr val="FFD500"/>
    <a:srgbClr val="EA9A27"/>
    <a:srgbClr val="161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FE70C-9B90-4EA9-901F-6BF390465DAD}" v="10" dt="2022-07-07T12:05:33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76127" autoAdjust="0"/>
  </p:normalViewPr>
  <p:slideViewPr>
    <p:cSldViewPr>
      <p:cViewPr varScale="1">
        <p:scale>
          <a:sx n="92" d="100"/>
          <a:sy n="92" d="100"/>
        </p:scale>
        <p:origin x="10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stgebruiker" userId="98cb8e0d69a4377f" providerId="Windows Live" clId="Web-{82FFE70C-9B90-4EA9-901F-6BF390465DAD}"/>
    <pc:docChg chg="modSld">
      <pc:chgData name="Gastgebruiker" userId="98cb8e0d69a4377f" providerId="Windows Live" clId="Web-{82FFE70C-9B90-4EA9-901F-6BF390465DAD}" dt="2022-07-07T12:05:33.978" v="9" actId="20577"/>
      <pc:docMkLst>
        <pc:docMk/>
      </pc:docMkLst>
      <pc:sldChg chg="modSp">
        <pc:chgData name="Gastgebruiker" userId="98cb8e0d69a4377f" providerId="Windows Live" clId="Web-{82FFE70C-9B90-4EA9-901F-6BF390465DAD}" dt="2022-07-07T12:05:24.181" v="8" actId="20577"/>
        <pc:sldMkLst>
          <pc:docMk/>
          <pc:sldMk cId="2346944609" sldId="772"/>
        </pc:sldMkLst>
        <pc:spChg chg="mod">
          <ac:chgData name="Gastgebruiker" userId="98cb8e0d69a4377f" providerId="Windows Live" clId="Web-{82FFE70C-9B90-4EA9-901F-6BF390465DAD}" dt="2022-07-07T12:05:24.181" v="8" actId="20577"/>
          <ac:spMkLst>
            <pc:docMk/>
            <pc:sldMk cId="2346944609" sldId="772"/>
            <ac:spMk id="8" creationId="{A3FFDF18-A22A-703E-47D8-DEF14A2844CE}"/>
          </ac:spMkLst>
        </pc:spChg>
      </pc:sldChg>
      <pc:sldChg chg="modSp">
        <pc:chgData name="Gastgebruiker" userId="98cb8e0d69a4377f" providerId="Windows Live" clId="Web-{82FFE70C-9B90-4EA9-901F-6BF390465DAD}" dt="2022-07-07T12:05:33.978" v="9" actId="20577"/>
        <pc:sldMkLst>
          <pc:docMk/>
          <pc:sldMk cId="1045217229" sldId="785"/>
        </pc:sldMkLst>
        <pc:spChg chg="mod">
          <ac:chgData name="Gastgebruiker" userId="98cb8e0d69a4377f" providerId="Windows Live" clId="Web-{82FFE70C-9B90-4EA9-901F-6BF390465DAD}" dt="2022-07-07T12:05:33.978" v="9" actId="20577"/>
          <ac:spMkLst>
            <pc:docMk/>
            <pc:sldMk cId="1045217229" sldId="785"/>
            <ac:spMk id="8" creationId="{A3FFDF18-A22A-703E-47D8-DEF14A2844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572A4B60-F176-124F-AF41-A4178E61C405}" type="datetime1">
              <a:rPr lang="en-US"/>
              <a:pPr>
                <a:defRPr/>
              </a:pPr>
              <a:t>7/8/22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570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5242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352425" algn="l" defTabSz="35242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704850" algn="l" defTabSz="35242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057275" algn="l" defTabSz="35242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409700" algn="l" defTabSz="35242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1763714" algn="l" defTabSz="3527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16456" algn="l" defTabSz="3527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69199" algn="l" defTabSz="3527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21941" algn="l" defTabSz="3527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90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34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43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7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89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084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430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459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46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6" y="2130030"/>
            <a:ext cx="7772977" cy="1470423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9" y="3886201"/>
            <a:ext cx="640195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52743" indent="0" algn="ctr">
              <a:buNone/>
              <a:defRPr/>
            </a:lvl2pPr>
            <a:lvl3pPr marL="705486" indent="0" algn="ctr">
              <a:buNone/>
              <a:defRPr/>
            </a:lvl3pPr>
            <a:lvl4pPr marL="1058228" indent="0" algn="ctr">
              <a:buNone/>
              <a:defRPr/>
            </a:lvl4pPr>
            <a:lvl5pPr marL="1410971" indent="0" algn="ctr">
              <a:buNone/>
              <a:defRPr/>
            </a:lvl5pPr>
            <a:lvl6pPr marL="1763714" indent="0" algn="ctr">
              <a:buNone/>
              <a:defRPr/>
            </a:lvl6pPr>
            <a:lvl7pPr marL="2116456" indent="0" algn="ctr">
              <a:buNone/>
              <a:defRPr/>
            </a:lvl7pPr>
            <a:lvl8pPr marL="2469199" indent="0" algn="ctr">
              <a:buNone/>
              <a:defRPr/>
            </a:lvl8pPr>
            <a:lvl9pPr marL="2821941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6FE4-1A1A-8640-886D-56DF50F54A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7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6719-F12B-9146-BC0B-F5A28117079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82" y="275037"/>
            <a:ext cx="2056535" cy="5850731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5" y="275037"/>
            <a:ext cx="6033943" cy="5850731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89F67-FC6F-104F-9065-0725AF51C4D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7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6" y="2130030"/>
            <a:ext cx="7772977" cy="1470423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9" y="3886201"/>
            <a:ext cx="640195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52743" indent="0" algn="ctr">
              <a:buNone/>
              <a:defRPr/>
            </a:lvl2pPr>
            <a:lvl3pPr marL="705486" indent="0" algn="ctr">
              <a:buNone/>
              <a:defRPr/>
            </a:lvl3pPr>
            <a:lvl4pPr marL="1058228" indent="0" algn="ctr">
              <a:buNone/>
              <a:defRPr/>
            </a:lvl4pPr>
            <a:lvl5pPr marL="1410971" indent="0" algn="ctr">
              <a:buNone/>
              <a:defRPr/>
            </a:lvl5pPr>
            <a:lvl6pPr marL="1763714" indent="0" algn="ctr">
              <a:buNone/>
              <a:defRPr/>
            </a:lvl6pPr>
            <a:lvl7pPr marL="2116456" indent="0" algn="ctr">
              <a:buNone/>
              <a:defRPr/>
            </a:lvl7pPr>
            <a:lvl8pPr marL="2469199" indent="0" algn="ctr">
              <a:buNone/>
              <a:defRPr/>
            </a:lvl8pPr>
            <a:lvl9pPr marL="2821941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4EB30-D2F7-B740-A217-32F35E50BE6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46C6-C840-8B43-9FAF-29D49C13B0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4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6" y="4406507"/>
            <a:ext cx="7771534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6" y="2906317"/>
            <a:ext cx="7771534" cy="1500187"/>
          </a:xfrm>
        </p:spPr>
        <p:txBody>
          <a:bodyPr anchor="b"/>
          <a:lstStyle>
            <a:lvl1pPr marL="0" indent="0">
              <a:buNone/>
              <a:defRPr sz="1600"/>
            </a:lvl1pPr>
            <a:lvl2pPr marL="352743" indent="0">
              <a:buNone/>
              <a:defRPr sz="1400"/>
            </a:lvl2pPr>
            <a:lvl3pPr marL="705486" indent="0">
              <a:buNone/>
              <a:defRPr sz="1200"/>
            </a:lvl3pPr>
            <a:lvl4pPr marL="1058228" indent="0">
              <a:buNone/>
              <a:defRPr sz="1100"/>
            </a:lvl4pPr>
            <a:lvl5pPr marL="1410971" indent="0">
              <a:buNone/>
              <a:defRPr sz="1100"/>
            </a:lvl5pPr>
            <a:lvl6pPr marL="1763714" indent="0">
              <a:buNone/>
              <a:defRPr sz="1100"/>
            </a:lvl6pPr>
            <a:lvl7pPr marL="2116456" indent="0">
              <a:buNone/>
              <a:defRPr sz="1100"/>
            </a:lvl7pPr>
            <a:lvl8pPr marL="2469199" indent="0">
              <a:buNone/>
              <a:defRPr sz="1100"/>
            </a:lvl8pPr>
            <a:lvl9pPr marL="2821941" indent="0">
              <a:buNone/>
              <a:defRPr sz="11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6D65-8698-3D44-A733-6F5EBAF3FE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91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90" y="1600202"/>
            <a:ext cx="4045238" cy="452556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8" y="1600202"/>
            <a:ext cx="4045239" cy="452556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0FFAE-4248-594E-A038-632D41AECAE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88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4" y="1534719"/>
            <a:ext cx="4039465" cy="64055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2743" indent="0">
              <a:buNone/>
              <a:defRPr sz="1600" b="1"/>
            </a:lvl2pPr>
            <a:lvl3pPr marL="705486" indent="0">
              <a:buNone/>
              <a:defRPr sz="1400" b="1"/>
            </a:lvl3pPr>
            <a:lvl4pPr marL="1058228" indent="0">
              <a:buNone/>
              <a:defRPr sz="1200" b="1"/>
            </a:lvl4pPr>
            <a:lvl5pPr marL="1410971" indent="0">
              <a:buNone/>
              <a:defRPr sz="1200" b="1"/>
            </a:lvl5pPr>
            <a:lvl6pPr marL="1763714" indent="0">
              <a:buNone/>
              <a:defRPr sz="1200" b="1"/>
            </a:lvl6pPr>
            <a:lvl7pPr marL="2116456" indent="0">
              <a:buNone/>
              <a:defRPr sz="1200" b="1"/>
            </a:lvl7pPr>
            <a:lvl8pPr marL="2469199" indent="0">
              <a:buNone/>
              <a:defRPr sz="1200" b="1"/>
            </a:lvl8pPr>
            <a:lvl9pPr marL="2821941" indent="0">
              <a:buNone/>
              <a:defRPr sz="12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4" y="2175275"/>
            <a:ext cx="4039465" cy="395049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8" y="1534719"/>
            <a:ext cx="4040909" cy="64055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2743" indent="0">
              <a:buNone/>
              <a:defRPr sz="1600" b="1"/>
            </a:lvl2pPr>
            <a:lvl3pPr marL="705486" indent="0">
              <a:buNone/>
              <a:defRPr sz="1400" b="1"/>
            </a:lvl3pPr>
            <a:lvl4pPr marL="1058228" indent="0">
              <a:buNone/>
              <a:defRPr sz="1200" b="1"/>
            </a:lvl4pPr>
            <a:lvl5pPr marL="1410971" indent="0">
              <a:buNone/>
              <a:defRPr sz="1200" b="1"/>
            </a:lvl5pPr>
            <a:lvl6pPr marL="1763714" indent="0">
              <a:buNone/>
              <a:defRPr sz="1200" b="1"/>
            </a:lvl6pPr>
            <a:lvl7pPr marL="2116456" indent="0">
              <a:buNone/>
              <a:defRPr sz="1200" b="1"/>
            </a:lvl7pPr>
            <a:lvl8pPr marL="2469199" indent="0">
              <a:buNone/>
              <a:defRPr sz="1200" b="1"/>
            </a:lvl8pPr>
            <a:lvl9pPr marL="2821941" indent="0">
              <a:buNone/>
              <a:defRPr sz="12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8" y="2175275"/>
            <a:ext cx="4040909" cy="395049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7A4B4-EDE5-B447-AB8B-387B205FC3F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80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CD20-0302-6947-8840-AC46705477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1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6908A-6CCE-2F4C-A079-CDB03578B3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90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4" y="272653"/>
            <a:ext cx="3007591" cy="11620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2657"/>
            <a:ext cx="5111750" cy="58531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4" y="1434707"/>
            <a:ext cx="3007591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52743" indent="0">
              <a:buNone/>
              <a:defRPr sz="900"/>
            </a:lvl2pPr>
            <a:lvl3pPr marL="705486" indent="0">
              <a:buNone/>
              <a:defRPr sz="700"/>
            </a:lvl3pPr>
            <a:lvl4pPr marL="1058228" indent="0">
              <a:buNone/>
              <a:defRPr sz="700"/>
            </a:lvl4pPr>
            <a:lvl5pPr marL="1410971" indent="0">
              <a:buNone/>
              <a:defRPr sz="700"/>
            </a:lvl5pPr>
            <a:lvl6pPr marL="1763714" indent="0">
              <a:buNone/>
              <a:defRPr sz="700"/>
            </a:lvl6pPr>
            <a:lvl7pPr marL="2116456" indent="0">
              <a:buNone/>
              <a:defRPr sz="700"/>
            </a:lvl7pPr>
            <a:lvl8pPr marL="2469199" indent="0">
              <a:buNone/>
              <a:defRPr sz="700"/>
            </a:lvl8pPr>
            <a:lvl9pPr marL="2821941" indent="0">
              <a:buNone/>
              <a:defRPr sz="7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BDA1A-50AA-0D4C-83D4-09A5B2C865A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5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AB21A-8A69-BC4C-AD76-EF94EC7CC79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72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8" y="4800601"/>
            <a:ext cx="5486977" cy="56673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8" y="613172"/>
            <a:ext cx="5486977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2743" indent="0">
              <a:buNone/>
              <a:defRPr sz="2200"/>
            </a:lvl2pPr>
            <a:lvl3pPr marL="705486" indent="0">
              <a:buNone/>
              <a:defRPr sz="1900"/>
            </a:lvl3pPr>
            <a:lvl4pPr marL="1058228" indent="0">
              <a:buNone/>
              <a:defRPr sz="1600"/>
            </a:lvl4pPr>
            <a:lvl5pPr marL="1410971" indent="0">
              <a:buNone/>
              <a:defRPr sz="1600"/>
            </a:lvl5pPr>
            <a:lvl6pPr marL="1763714" indent="0">
              <a:buNone/>
              <a:defRPr sz="1600"/>
            </a:lvl6pPr>
            <a:lvl7pPr marL="2116456" indent="0">
              <a:buNone/>
              <a:defRPr sz="1600"/>
            </a:lvl7pPr>
            <a:lvl8pPr marL="2469199" indent="0">
              <a:buNone/>
              <a:defRPr sz="1600"/>
            </a:lvl8pPr>
            <a:lvl9pPr marL="2821941" indent="0">
              <a:buNone/>
              <a:defRPr sz="1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8" y="5367339"/>
            <a:ext cx="5486977" cy="804863"/>
          </a:xfrm>
        </p:spPr>
        <p:txBody>
          <a:bodyPr/>
          <a:lstStyle>
            <a:lvl1pPr marL="0" indent="0">
              <a:buNone/>
              <a:defRPr sz="1100"/>
            </a:lvl1pPr>
            <a:lvl2pPr marL="352743" indent="0">
              <a:buNone/>
              <a:defRPr sz="900"/>
            </a:lvl2pPr>
            <a:lvl3pPr marL="705486" indent="0">
              <a:buNone/>
              <a:defRPr sz="700"/>
            </a:lvl3pPr>
            <a:lvl4pPr marL="1058228" indent="0">
              <a:buNone/>
              <a:defRPr sz="700"/>
            </a:lvl4pPr>
            <a:lvl5pPr marL="1410971" indent="0">
              <a:buNone/>
              <a:defRPr sz="700"/>
            </a:lvl5pPr>
            <a:lvl6pPr marL="1763714" indent="0">
              <a:buNone/>
              <a:defRPr sz="700"/>
            </a:lvl6pPr>
            <a:lvl7pPr marL="2116456" indent="0">
              <a:buNone/>
              <a:defRPr sz="700"/>
            </a:lvl7pPr>
            <a:lvl8pPr marL="2469199" indent="0">
              <a:buNone/>
              <a:defRPr sz="700"/>
            </a:lvl8pPr>
            <a:lvl9pPr marL="2821941" indent="0">
              <a:buNone/>
              <a:defRPr sz="7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11E4A-96AC-CC4B-A85F-590FCD96814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61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678EE-4BD8-3445-94F1-F8A973EE428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51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82" y="275037"/>
            <a:ext cx="2056535" cy="5850731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5" y="275037"/>
            <a:ext cx="6033943" cy="5850731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F7E3-880D-FF4C-968D-F86020548D0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0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6" y="4406507"/>
            <a:ext cx="7771534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6" y="2906317"/>
            <a:ext cx="7771534" cy="1500187"/>
          </a:xfrm>
        </p:spPr>
        <p:txBody>
          <a:bodyPr anchor="b"/>
          <a:lstStyle>
            <a:lvl1pPr marL="0" indent="0">
              <a:buNone/>
              <a:defRPr sz="1600"/>
            </a:lvl1pPr>
            <a:lvl2pPr marL="352743" indent="0">
              <a:buNone/>
              <a:defRPr sz="1400"/>
            </a:lvl2pPr>
            <a:lvl3pPr marL="705486" indent="0">
              <a:buNone/>
              <a:defRPr sz="1200"/>
            </a:lvl3pPr>
            <a:lvl4pPr marL="1058228" indent="0">
              <a:buNone/>
              <a:defRPr sz="1100"/>
            </a:lvl4pPr>
            <a:lvl5pPr marL="1410971" indent="0">
              <a:buNone/>
              <a:defRPr sz="1100"/>
            </a:lvl5pPr>
            <a:lvl6pPr marL="1763714" indent="0">
              <a:buNone/>
              <a:defRPr sz="1100"/>
            </a:lvl6pPr>
            <a:lvl7pPr marL="2116456" indent="0">
              <a:buNone/>
              <a:defRPr sz="1100"/>
            </a:lvl7pPr>
            <a:lvl8pPr marL="2469199" indent="0">
              <a:buNone/>
              <a:defRPr sz="1100"/>
            </a:lvl8pPr>
            <a:lvl9pPr marL="2821941" indent="0">
              <a:buNone/>
              <a:defRPr sz="11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9ADC-3D54-184E-B546-351C791151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90" y="1600202"/>
            <a:ext cx="4045238" cy="452556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8" y="1600202"/>
            <a:ext cx="4045239" cy="452556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17F4B-BC65-8B4E-BF3F-AA24169D85D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3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4" y="1534719"/>
            <a:ext cx="4039465" cy="64055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2743" indent="0">
              <a:buNone/>
              <a:defRPr sz="1600" b="1"/>
            </a:lvl2pPr>
            <a:lvl3pPr marL="705486" indent="0">
              <a:buNone/>
              <a:defRPr sz="1400" b="1"/>
            </a:lvl3pPr>
            <a:lvl4pPr marL="1058228" indent="0">
              <a:buNone/>
              <a:defRPr sz="1200" b="1"/>
            </a:lvl4pPr>
            <a:lvl5pPr marL="1410971" indent="0">
              <a:buNone/>
              <a:defRPr sz="1200" b="1"/>
            </a:lvl5pPr>
            <a:lvl6pPr marL="1763714" indent="0">
              <a:buNone/>
              <a:defRPr sz="1200" b="1"/>
            </a:lvl6pPr>
            <a:lvl7pPr marL="2116456" indent="0">
              <a:buNone/>
              <a:defRPr sz="1200" b="1"/>
            </a:lvl7pPr>
            <a:lvl8pPr marL="2469199" indent="0">
              <a:buNone/>
              <a:defRPr sz="1200" b="1"/>
            </a:lvl8pPr>
            <a:lvl9pPr marL="2821941" indent="0">
              <a:buNone/>
              <a:defRPr sz="12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4" y="2175275"/>
            <a:ext cx="4039465" cy="395049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8" y="1534719"/>
            <a:ext cx="4040909" cy="64055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2743" indent="0">
              <a:buNone/>
              <a:defRPr sz="1600" b="1"/>
            </a:lvl2pPr>
            <a:lvl3pPr marL="705486" indent="0">
              <a:buNone/>
              <a:defRPr sz="1400" b="1"/>
            </a:lvl3pPr>
            <a:lvl4pPr marL="1058228" indent="0">
              <a:buNone/>
              <a:defRPr sz="1200" b="1"/>
            </a:lvl4pPr>
            <a:lvl5pPr marL="1410971" indent="0">
              <a:buNone/>
              <a:defRPr sz="1200" b="1"/>
            </a:lvl5pPr>
            <a:lvl6pPr marL="1763714" indent="0">
              <a:buNone/>
              <a:defRPr sz="1200" b="1"/>
            </a:lvl6pPr>
            <a:lvl7pPr marL="2116456" indent="0">
              <a:buNone/>
              <a:defRPr sz="1200" b="1"/>
            </a:lvl7pPr>
            <a:lvl8pPr marL="2469199" indent="0">
              <a:buNone/>
              <a:defRPr sz="1200" b="1"/>
            </a:lvl8pPr>
            <a:lvl9pPr marL="2821941" indent="0">
              <a:buNone/>
              <a:defRPr sz="12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8" y="2175275"/>
            <a:ext cx="4040909" cy="395049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F51D-AD5C-3542-8089-31AABF35377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1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09608-A98C-D04E-B433-F7F853DECAD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03178-60C0-FA4F-A4CB-409DE844C1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7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4" y="272653"/>
            <a:ext cx="3007591" cy="11620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2657"/>
            <a:ext cx="5111750" cy="58531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4" y="1434707"/>
            <a:ext cx="3007591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52743" indent="0">
              <a:buNone/>
              <a:defRPr sz="900"/>
            </a:lvl2pPr>
            <a:lvl3pPr marL="705486" indent="0">
              <a:buNone/>
              <a:defRPr sz="700"/>
            </a:lvl3pPr>
            <a:lvl4pPr marL="1058228" indent="0">
              <a:buNone/>
              <a:defRPr sz="700"/>
            </a:lvl4pPr>
            <a:lvl5pPr marL="1410971" indent="0">
              <a:buNone/>
              <a:defRPr sz="700"/>
            </a:lvl5pPr>
            <a:lvl6pPr marL="1763714" indent="0">
              <a:buNone/>
              <a:defRPr sz="700"/>
            </a:lvl6pPr>
            <a:lvl7pPr marL="2116456" indent="0">
              <a:buNone/>
              <a:defRPr sz="700"/>
            </a:lvl7pPr>
            <a:lvl8pPr marL="2469199" indent="0">
              <a:buNone/>
              <a:defRPr sz="700"/>
            </a:lvl8pPr>
            <a:lvl9pPr marL="2821941" indent="0">
              <a:buNone/>
              <a:defRPr sz="7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8DB4D-559A-1646-A8E2-278B56E62CE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8" y="4800601"/>
            <a:ext cx="5486977" cy="56673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8" y="613172"/>
            <a:ext cx="5486977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2743" indent="0">
              <a:buNone/>
              <a:defRPr sz="2200"/>
            </a:lvl2pPr>
            <a:lvl3pPr marL="705486" indent="0">
              <a:buNone/>
              <a:defRPr sz="1900"/>
            </a:lvl3pPr>
            <a:lvl4pPr marL="1058228" indent="0">
              <a:buNone/>
              <a:defRPr sz="1600"/>
            </a:lvl4pPr>
            <a:lvl5pPr marL="1410971" indent="0">
              <a:buNone/>
              <a:defRPr sz="1600"/>
            </a:lvl5pPr>
            <a:lvl6pPr marL="1763714" indent="0">
              <a:buNone/>
              <a:defRPr sz="1600"/>
            </a:lvl6pPr>
            <a:lvl7pPr marL="2116456" indent="0">
              <a:buNone/>
              <a:defRPr sz="1600"/>
            </a:lvl7pPr>
            <a:lvl8pPr marL="2469199" indent="0">
              <a:buNone/>
              <a:defRPr sz="1600"/>
            </a:lvl8pPr>
            <a:lvl9pPr marL="2821941" indent="0">
              <a:buNone/>
              <a:defRPr sz="1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8" y="5367339"/>
            <a:ext cx="5486977" cy="804863"/>
          </a:xfrm>
        </p:spPr>
        <p:txBody>
          <a:bodyPr/>
          <a:lstStyle>
            <a:lvl1pPr marL="0" indent="0">
              <a:buNone/>
              <a:defRPr sz="1100"/>
            </a:lvl1pPr>
            <a:lvl2pPr marL="352743" indent="0">
              <a:buNone/>
              <a:defRPr sz="900"/>
            </a:lvl2pPr>
            <a:lvl3pPr marL="705486" indent="0">
              <a:buNone/>
              <a:defRPr sz="700"/>
            </a:lvl3pPr>
            <a:lvl4pPr marL="1058228" indent="0">
              <a:buNone/>
              <a:defRPr sz="700"/>
            </a:lvl4pPr>
            <a:lvl5pPr marL="1410971" indent="0">
              <a:buNone/>
              <a:defRPr sz="700"/>
            </a:lvl5pPr>
            <a:lvl6pPr marL="1763714" indent="0">
              <a:buNone/>
              <a:defRPr sz="700"/>
            </a:lvl6pPr>
            <a:lvl7pPr marL="2116456" indent="0">
              <a:buNone/>
              <a:defRPr sz="700"/>
            </a:lvl7pPr>
            <a:lvl8pPr marL="2469199" indent="0">
              <a:buNone/>
              <a:defRPr sz="700"/>
            </a:lvl8pPr>
            <a:lvl9pPr marL="2821941" indent="0">
              <a:buNone/>
              <a:defRPr sz="7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D81A2-71E8-1340-960C-4BBDF7675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2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658" tIns="42329" rIns="84658" bIns="42329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658" tIns="42329" rIns="84658" bIns="42329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658" tIns="42329" rIns="84658" bIns="4232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fld id="{1C0365AA-E0B1-3F4A-8BC4-E130802FBC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352743" algn="ctr" defTabSz="84633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</a:defRPr>
      </a:lvl6pPr>
      <a:lvl7pPr marL="705486" algn="ctr" defTabSz="84633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</a:defRPr>
      </a:lvl7pPr>
      <a:lvl8pPr marL="1058228" algn="ctr" defTabSz="84633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</a:defRPr>
      </a:lvl8pPr>
      <a:lvl9pPr marL="1410971" algn="ctr" defTabSz="84633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</a:defRPr>
      </a:lvl9pPr>
    </p:titleStyle>
    <p:bodyStyle>
      <a:lvl1pPr marL="315913" indent="-315913" algn="l" defTabSz="846138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7388" indent="-263525" algn="l" defTabSz="846138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pitchFamily="-65" charset="-128"/>
        </a:defRPr>
      </a:lvl2pPr>
      <a:lvl3pPr marL="1057275" indent="-211138" algn="l" defTabSz="8461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65" charset="-128"/>
        </a:defRPr>
      </a:lvl3pPr>
      <a:lvl4pPr marL="1481138" indent="-211138" algn="l" defTabSz="846138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pitchFamily="-65" charset="-128"/>
        </a:defRPr>
      </a:lvl4pPr>
      <a:lvl5pPr marL="1903413" indent="-211138" algn="l" defTabSz="846138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5pPr>
      <a:lvl6pPr marL="2257308" indent="-211891" algn="l" defTabSz="8463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6pPr>
      <a:lvl7pPr marL="2610051" indent="-211891" algn="l" defTabSz="8463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7pPr>
      <a:lvl8pPr marL="2962794" indent="-211891" algn="l" defTabSz="8463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8pPr>
      <a:lvl9pPr marL="3315537" indent="-211891" algn="l" defTabSz="8463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2743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5486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8228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10971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714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456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99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21941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658" tIns="42329" rIns="84658" bIns="42329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658" tIns="42329" rIns="84658" bIns="42329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658" tIns="42329" rIns="84658" bIns="4232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D36BAC46-03BA-134E-998B-C4E44D65CD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352743" algn="ctr" defTabSz="84633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</a:defRPr>
      </a:lvl6pPr>
      <a:lvl7pPr marL="705486" algn="ctr" defTabSz="84633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</a:defRPr>
      </a:lvl7pPr>
      <a:lvl8pPr marL="1058228" algn="ctr" defTabSz="84633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</a:defRPr>
      </a:lvl8pPr>
      <a:lvl9pPr marL="1410971" algn="ctr" defTabSz="84633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</a:defRPr>
      </a:lvl9pPr>
    </p:titleStyle>
    <p:bodyStyle>
      <a:lvl1pPr marL="315913" indent="-315913" algn="l" defTabSz="846138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7388" indent="-263525" algn="l" defTabSz="846138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pitchFamily="-65" charset="-128"/>
        </a:defRPr>
      </a:lvl2pPr>
      <a:lvl3pPr marL="1057275" indent="-211138" algn="l" defTabSz="8461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65" charset="-128"/>
        </a:defRPr>
      </a:lvl3pPr>
      <a:lvl4pPr marL="1481138" indent="-211138" algn="l" defTabSz="846138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pitchFamily="-65" charset="-128"/>
        </a:defRPr>
      </a:lvl4pPr>
      <a:lvl5pPr marL="1903413" indent="-211138" algn="l" defTabSz="846138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5pPr>
      <a:lvl6pPr marL="2257308" indent="-211891" algn="l" defTabSz="8463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6pPr>
      <a:lvl7pPr marL="2610051" indent="-211891" algn="l" defTabSz="8463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7pPr>
      <a:lvl8pPr marL="2962794" indent="-211891" algn="l" defTabSz="8463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8pPr>
      <a:lvl9pPr marL="3315537" indent="-211891" algn="l" defTabSz="8463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2743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5486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8228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10971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714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456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99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21941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895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7AD5F68-D304-C94A-423B-0C3F40D40766}"/>
              </a:ext>
            </a:extLst>
          </p:cNvPr>
          <p:cNvSpPr txBox="1">
            <a:spLocks/>
          </p:cNvSpPr>
          <p:nvPr/>
        </p:nvSpPr>
        <p:spPr bwMode="auto">
          <a:xfrm>
            <a:off x="0" y="112692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‘24-7  Gebedsketting Kerken’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97A7A18-355F-5755-DE26-34A655EF2905}"/>
              </a:ext>
            </a:extLst>
          </p:cNvPr>
          <p:cNvSpPr txBox="1">
            <a:spLocks/>
          </p:cNvSpPr>
          <p:nvPr/>
        </p:nvSpPr>
        <p:spPr bwMode="auto">
          <a:xfrm>
            <a:off x="0" y="227687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‘24-7  Chaîne de Prière d’Églises’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7C1EAAA-3B08-F167-BC0E-6B77784040DF}"/>
              </a:ext>
            </a:extLst>
          </p:cNvPr>
          <p:cNvSpPr txBox="1">
            <a:spLocks/>
          </p:cNvSpPr>
          <p:nvPr/>
        </p:nvSpPr>
        <p:spPr bwMode="auto">
          <a:xfrm>
            <a:off x="0" y="3414594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‘24-7  Gebetskette Kirchen’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4D00D8D-FC07-F502-2172-5A85F69060A6}"/>
              </a:ext>
            </a:extLst>
          </p:cNvPr>
          <p:cNvSpPr txBox="1">
            <a:spLocks/>
          </p:cNvSpPr>
          <p:nvPr/>
        </p:nvSpPr>
        <p:spPr bwMode="auto">
          <a:xfrm>
            <a:off x="0" y="4590256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‘</a:t>
            </a:r>
            <a:r>
              <a:rPr lang="nl-BE"/>
              <a:t>24-7  Prayer Chain Churches</a:t>
            </a:r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‘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62A7C98-71F9-47EC-6A0D-B71A661E5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626429"/>
            <a:ext cx="254000" cy="177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3D3D4A1-9707-368D-3FA6-C21E35C6B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704" y="2779525"/>
            <a:ext cx="254000" cy="1651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F21AF4F-E305-8EF9-C54F-0449E82A2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203" y="3919535"/>
            <a:ext cx="254000" cy="1778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0CD94B4-230E-C1FC-0FEE-9BD7513CB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728" y="5075699"/>
            <a:ext cx="254000" cy="1524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92C6DC1-1B76-7CDA-FA03-0AD370158C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7160" y="260866"/>
            <a:ext cx="9652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FE33E3F-D18C-F029-B852-FF77E6DF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2" y="-1755576"/>
            <a:ext cx="10873208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5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26C6A8D-E700-1730-43FF-5D617E59ECA3}"/>
              </a:ext>
            </a:extLst>
          </p:cNvPr>
          <p:cNvSpPr txBox="1">
            <a:spLocks/>
          </p:cNvSpPr>
          <p:nvPr/>
        </p:nvSpPr>
        <p:spPr bwMode="auto">
          <a:xfrm>
            <a:off x="14546" y="470116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In eenheid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3FFDF18-A22A-703E-47D8-DEF14A2844CE}"/>
              </a:ext>
            </a:extLst>
          </p:cNvPr>
          <p:cNvSpPr txBox="1">
            <a:spLocks/>
          </p:cNvSpPr>
          <p:nvPr/>
        </p:nvSpPr>
        <p:spPr bwMode="auto">
          <a:xfrm>
            <a:off x="251520" y="2564904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 Eenheid onder Christenen </a:t>
            </a:r>
            <a:b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en kerken,</a:t>
            </a:r>
            <a:b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bevordert eenheid in het land.</a:t>
            </a:r>
          </a:p>
          <a:p>
            <a:endParaRPr lang="nl-NL" sz="3800" kern="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  <a:p>
            <a:endParaRPr lang="nl-NL" sz="3500" kern="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29450B5-89F7-587E-6B7E-E50A03960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16632"/>
            <a:ext cx="131342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FE33E3F-D18C-F029-B852-FF77E6DF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2" y="-1755576"/>
            <a:ext cx="10873208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3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26C6A8D-E700-1730-43FF-5D617E59ECA3}"/>
              </a:ext>
            </a:extLst>
          </p:cNvPr>
          <p:cNvSpPr txBox="1">
            <a:spLocks/>
          </p:cNvSpPr>
          <p:nvPr/>
        </p:nvSpPr>
        <p:spPr bwMode="auto">
          <a:xfrm>
            <a:off x="14546" y="470116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Gebedsonderwerpen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3FFDF18-A22A-703E-47D8-DEF14A2844CE}"/>
              </a:ext>
            </a:extLst>
          </p:cNvPr>
          <p:cNvSpPr txBox="1">
            <a:spLocks/>
          </p:cNvSpPr>
          <p:nvPr/>
        </p:nvSpPr>
        <p:spPr bwMode="auto">
          <a:xfrm>
            <a:off x="251520" y="2198308"/>
            <a:ext cx="864096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pPr marL="571500" indent="-571500">
              <a:buFont typeface="Courier New" panose="02070309020205020404" pitchFamily="49" charset="0"/>
              <a:buChar char="o"/>
            </a:pPr>
            <a:r>
              <a:rPr lang="nl-NL" sz="36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URGENT: de oorlog breidt niet uit</a:t>
            </a:r>
            <a:b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endParaRPr lang="nl-NL" sz="3800" kern="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nl-NL" sz="36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Eenheid</a:t>
            </a:r>
            <a:b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endParaRPr lang="nl-NL" sz="3800" kern="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nl-NL" sz="3600" kern="0" dirty="0">
                <a:latin typeface="Verdana Pro"/>
                <a:ea typeface="ＭＳ Ｐゴシック"/>
                <a:cs typeface="ＭＳ Ｐゴシック" charset="0"/>
              </a:rPr>
              <a:t>Grote oogst en transformatie</a:t>
            </a:r>
            <a:endParaRPr lang="nl-NL" sz="3600" kern="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E0DD31-8CC8-3FB3-FF8C-7D8C101EB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16632"/>
            <a:ext cx="131342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FE33E3F-D18C-F029-B852-FF77E6DF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2" y="-1755576"/>
            <a:ext cx="10873208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3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26C6A8D-E700-1730-43FF-5D617E59ECA3}"/>
              </a:ext>
            </a:extLst>
          </p:cNvPr>
          <p:cNvSpPr txBox="1">
            <a:spLocks/>
          </p:cNvSpPr>
          <p:nvPr/>
        </p:nvSpPr>
        <p:spPr bwMode="auto">
          <a:xfrm>
            <a:off x="14546" y="470116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Gebedsonderwerpen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3FFDF18-A22A-703E-47D8-DEF14A2844CE}"/>
              </a:ext>
            </a:extLst>
          </p:cNvPr>
          <p:cNvSpPr txBox="1">
            <a:spLocks/>
          </p:cNvSpPr>
          <p:nvPr/>
        </p:nvSpPr>
        <p:spPr bwMode="auto">
          <a:xfrm>
            <a:off x="251520" y="2198308"/>
            <a:ext cx="864096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sz="36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Uw gebedsuur is dus toegewijd aan de onderwerpen die van belang zijn voor ons land, met duidelijke urgentie dat de oorlog niet uitbreidt!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E0DD31-8CC8-3FB3-FF8C-7D8C101EB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16632"/>
            <a:ext cx="131342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FE33E3F-D18C-F029-B852-FF77E6DF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2" y="-1755576"/>
            <a:ext cx="10873208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8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26C6A8D-E700-1730-43FF-5D617E59ECA3}"/>
              </a:ext>
            </a:extLst>
          </p:cNvPr>
          <p:cNvSpPr txBox="1">
            <a:spLocks/>
          </p:cNvSpPr>
          <p:nvPr/>
        </p:nvSpPr>
        <p:spPr bwMode="auto">
          <a:xfrm>
            <a:off x="14546" y="470116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Opzet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3FFDF18-A22A-703E-47D8-DEF14A2844CE}"/>
              </a:ext>
            </a:extLst>
          </p:cNvPr>
          <p:cNvSpPr txBox="1">
            <a:spLocks/>
          </p:cNvSpPr>
          <p:nvPr/>
        </p:nvSpPr>
        <p:spPr bwMode="auto">
          <a:xfrm>
            <a:off x="107504" y="1781944"/>
            <a:ext cx="89289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sz="36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Een ketting van minstens 168 kerken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6C8140D-5D8D-12D5-7A7F-438B9B879665}"/>
              </a:ext>
            </a:extLst>
          </p:cNvPr>
          <p:cNvSpPr txBox="1"/>
          <p:nvPr/>
        </p:nvSpPr>
        <p:spPr>
          <a:xfrm>
            <a:off x="251520" y="2854081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kern="0" dirty="0">
                <a:latin typeface="Verdana Pro" panose="020F0502020204030204" pitchFamily="34" charset="0"/>
              </a:rPr>
              <a:t>… doorheen </a:t>
            </a:r>
            <a:r>
              <a:rPr lang="nl-NL" sz="3600" b="1" i="1" kern="0" dirty="0">
                <a:latin typeface="Verdana Pro" panose="020F0502020204030204" pitchFamily="34" charset="0"/>
              </a:rPr>
              <a:t>heel </a:t>
            </a:r>
            <a:r>
              <a:rPr lang="nl-NL" sz="3600" kern="0" dirty="0">
                <a:latin typeface="Verdana Pro" panose="020F0502020204030204" pitchFamily="34" charset="0"/>
              </a:rPr>
              <a:t>België …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6B13D73-D63C-8B3E-AED9-2202355269A7}"/>
              </a:ext>
            </a:extLst>
          </p:cNvPr>
          <p:cNvSpPr txBox="1"/>
          <p:nvPr/>
        </p:nvSpPr>
        <p:spPr>
          <a:xfrm>
            <a:off x="107504" y="4913598"/>
            <a:ext cx="8928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… bidden elk hun vaste uur per week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F5E0F0D-CDC6-CE2C-C8AC-48D46F31E0EE}"/>
              </a:ext>
            </a:extLst>
          </p:cNvPr>
          <p:cNvSpPr txBox="1"/>
          <p:nvPr/>
        </p:nvSpPr>
        <p:spPr>
          <a:xfrm>
            <a:off x="107504" y="5710776"/>
            <a:ext cx="8928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kern="0" dirty="0">
                <a:latin typeface="Verdana Pro" panose="020F0502020204030204" pitchFamily="34" charset="0"/>
              </a:rPr>
              <a:t>aanvuring die dag (deels) te vasten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C3A38BF-6D82-EB5B-0583-2DF23D443412}"/>
              </a:ext>
            </a:extLst>
          </p:cNvPr>
          <p:cNvSpPr txBox="1"/>
          <p:nvPr/>
        </p:nvSpPr>
        <p:spPr>
          <a:xfrm>
            <a:off x="266066" y="3580717"/>
            <a:ext cx="8640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kern="0" dirty="0">
                <a:latin typeface="Verdana Pro" panose="020F0502020204030204" pitchFamily="34" charset="0"/>
              </a:rPr>
              <a:t>(Brusselaren, Vlamingen, Walen, Duitstaligen, alle talen…)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C140B6B-D2E0-28D6-7643-2EC2CF256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16632"/>
            <a:ext cx="131342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FE33E3F-D18C-F029-B852-FF77E6DF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2" y="-1755576"/>
            <a:ext cx="10873208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6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26C6A8D-E700-1730-43FF-5D617E59ECA3}"/>
              </a:ext>
            </a:extLst>
          </p:cNvPr>
          <p:cNvSpPr txBox="1">
            <a:spLocks/>
          </p:cNvSpPr>
          <p:nvPr/>
        </p:nvSpPr>
        <p:spPr bwMode="auto">
          <a:xfrm>
            <a:off x="14546" y="470116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Bijbel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3FFDF18-A22A-703E-47D8-DEF14A2844CE}"/>
              </a:ext>
            </a:extLst>
          </p:cNvPr>
          <p:cNvSpPr txBox="1">
            <a:spLocks/>
          </p:cNvSpPr>
          <p:nvPr/>
        </p:nvSpPr>
        <p:spPr bwMode="auto">
          <a:xfrm>
            <a:off x="158562" y="2198308"/>
            <a:ext cx="8877934" cy="4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sz="3800" kern="0" dirty="0">
                <a:latin typeface="Verdana Pro"/>
                <a:ea typeface="ＭＳ Ｐゴシック"/>
                <a:cs typeface="ＭＳ Ｐゴシック" charset="0"/>
              </a:rPr>
              <a:t>“</a:t>
            </a:r>
            <a:r>
              <a:rPr lang="nl-NL" sz="3800" i="1" kern="0" dirty="0">
                <a:latin typeface="Verdana Pro"/>
                <a:ea typeface="ＭＳ Ｐゴシック"/>
                <a:cs typeface="ＭＳ Ｐゴシック" charset="0"/>
              </a:rPr>
              <a:t>Ook </a:t>
            </a:r>
            <a:r>
              <a:rPr lang="nl-NL" sz="3800" i="1" kern="0" dirty="0">
                <a:solidFill>
                  <a:srgbClr val="1A1A51"/>
                </a:solidFill>
                <a:latin typeface="Verdana Pro"/>
                <a:ea typeface="ＭＳ Ｐゴシック"/>
                <a:cs typeface="ＭＳ Ｐゴシック" charset="0"/>
              </a:rPr>
              <a:t>was</a:t>
            </a:r>
            <a:r>
              <a:rPr lang="nl-NL" sz="3800" kern="0" dirty="0">
                <a:solidFill>
                  <a:srgbClr val="1A1A51"/>
                </a:solidFill>
                <a:latin typeface="Verdana Pro"/>
                <a:ea typeface="ＭＳ Ｐゴシック"/>
                <a:cs typeface="ＭＳ Ｐゴシック" charset="0"/>
              </a:rPr>
              <a:t> </a:t>
            </a:r>
            <a:r>
              <a:rPr lang="nl-NL" sz="3800" i="1" kern="0" dirty="0">
                <a:latin typeface="Verdana Pro"/>
                <a:ea typeface="ＭＳ Ｐゴシック"/>
                <a:cs typeface="ＭＳ Ｐゴシック" charset="0"/>
              </a:rPr>
              <a:t>de hand van God in Juda</a:t>
            </a:r>
            <a:r>
              <a:rPr lang="nl-NL" sz="3800" kern="0" baseline="30000" dirty="0">
                <a:latin typeface="Verdana Pro"/>
                <a:ea typeface="ＭＳ Ｐゴシック"/>
                <a:cs typeface="ＭＳ Ｐゴシック" charset="0"/>
              </a:rPr>
              <a:t> </a:t>
            </a:r>
            <a:r>
              <a:rPr lang="nl-NL" sz="3800" i="1" kern="0" dirty="0">
                <a:latin typeface="Verdana Pro"/>
                <a:ea typeface="ＭＳ Ｐゴシック"/>
                <a:cs typeface="ＭＳ Ｐゴシック" charset="0"/>
              </a:rPr>
              <a:t>om hen</a:t>
            </a:r>
            <a:r>
              <a:rPr lang="nl-NL" sz="3800" kern="0" dirty="0">
                <a:latin typeface="Verdana Pro"/>
                <a:ea typeface="ＭＳ Ｐゴシック"/>
                <a:cs typeface="ＭＳ Ｐゴシック" charset="0"/>
              </a:rPr>
              <a:t> </a:t>
            </a:r>
            <a:r>
              <a:rPr lang="nl-NL" sz="3800" i="1" kern="0" dirty="0">
                <a:latin typeface="Verdana Pro"/>
                <a:ea typeface="ＭＳ Ｐゴシック"/>
                <a:cs typeface="ＭＳ Ｐゴシック" charset="0"/>
              </a:rPr>
              <a:t>eensgezind te laten zijn, zodat zij deden overeenkomstig het gebod van de koning en de leiders, </a:t>
            </a:r>
            <a:r>
              <a:rPr lang="nl-NL" sz="3800" i="1" kern="0">
                <a:latin typeface="Verdana Pro"/>
                <a:ea typeface="ＭＳ Ｐゴシック"/>
                <a:cs typeface="ＭＳ Ｐゴシック" charset="0"/>
              </a:rPr>
              <a:t>volgens het woord van de HEERE."</a:t>
            </a:r>
            <a:endParaRPr lang="nl-NL" sz="3800" i="1" kern="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  <a:p>
            <a:endParaRPr lang="nl-NL" sz="1400" kern="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  <a:p>
            <a:r>
              <a:rPr lang="nl-NL" sz="24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 Kron 30:12 (HSV)</a:t>
            </a:r>
          </a:p>
          <a:p>
            <a:endParaRPr lang="nl-NL" sz="3800" kern="0" baseline="3000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B63408-FE9C-AD14-140A-1EFDD5707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16632"/>
            <a:ext cx="131342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FE33E3F-D18C-F029-B852-FF77E6DF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2" y="-1755576"/>
            <a:ext cx="10873208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26C6A8D-E700-1730-43FF-5D617E59ECA3}"/>
              </a:ext>
            </a:extLst>
          </p:cNvPr>
          <p:cNvSpPr txBox="1">
            <a:spLocks/>
          </p:cNvSpPr>
          <p:nvPr/>
        </p:nvSpPr>
        <p:spPr bwMode="auto">
          <a:xfrm>
            <a:off x="14546" y="470116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Bijbel gepersonaliseerd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3FFDF18-A22A-703E-47D8-DEF14A2844CE}"/>
              </a:ext>
            </a:extLst>
          </p:cNvPr>
          <p:cNvSpPr txBox="1">
            <a:spLocks/>
          </p:cNvSpPr>
          <p:nvPr/>
        </p:nvSpPr>
        <p:spPr bwMode="auto">
          <a:xfrm>
            <a:off x="158562" y="2198308"/>
            <a:ext cx="8877934" cy="4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“</a:t>
            </a:r>
            <a:r>
              <a:rPr lang="nl-NL" sz="3800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Ook </a:t>
            </a:r>
            <a:r>
              <a:rPr lang="nl-NL" sz="3800" i="1" u="sng" kern="0" dirty="0">
                <a:solidFill>
                  <a:srgbClr val="1A1A51"/>
                </a:solidFill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is</a:t>
            </a:r>
            <a:r>
              <a:rPr lang="nl-NL" sz="3800" kern="0" dirty="0">
                <a:solidFill>
                  <a:srgbClr val="1A1A51"/>
                </a:solidFill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3800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de hand van God in </a:t>
            </a:r>
            <a:r>
              <a:rPr lang="nl-NL" sz="3800" i="1" u="sng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België</a:t>
            </a:r>
            <a:r>
              <a:rPr lang="nl-NL" sz="3800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 om </a:t>
            </a:r>
            <a:r>
              <a:rPr lang="nl-NL" sz="3800" i="1" u="sng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ons</a:t>
            </a:r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3800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eensgezind te laten zijn, zodat </a:t>
            </a:r>
            <a:r>
              <a:rPr lang="nl-NL" sz="3800" i="1" u="sng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wij doen</a:t>
            </a:r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3800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overeenkomstig het gebod van de koning en de leiders, volgens het woord van de HEERE.</a:t>
            </a:r>
          </a:p>
          <a:p>
            <a:endParaRPr lang="nl-NL" sz="1400" kern="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  <a:p>
            <a:r>
              <a:rPr lang="nl-NL" sz="24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 Kron 30:12 (HSV) (onderstreept aangepast)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B63408-FE9C-AD14-140A-1EFDD5707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16632"/>
            <a:ext cx="131342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2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FE33E3F-D18C-F029-B852-FF77E6DF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2" y="-1755576"/>
            <a:ext cx="10873208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8835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7AD5F68-D304-C94A-423B-0C3F40D40766}"/>
              </a:ext>
            </a:extLst>
          </p:cNvPr>
          <p:cNvSpPr txBox="1">
            <a:spLocks/>
          </p:cNvSpPr>
          <p:nvPr/>
        </p:nvSpPr>
        <p:spPr bwMode="auto">
          <a:xfrm>
            <a:off x="21474" y="371703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BE" sz="3800"/>
              <a:t>Ignace Demaerel, Brussel</a:t>
            </a:r>
          </a:p>
          <a:p>
            <a:r>
              <a:rPr lang="nl-BE" sz="3800"/>
              <a:t>Jan Bruyneel, Gent</a:t>
            </a:r>
          </a:p>
          <a:p>
            <a:r>
              <a:rPr lang="nl-BE" sz="3800"/>
              <a:t>Frank Ernst, Antwerpen</a:t>
            </a:r>
          </a:p>
          <a:p>
            <a:r>
              <a:rPr lang="nl-BE" sz="3800"/>
              <a:t>Daniël Hakelbracht, Averbode</a:t>
            </a:r>
            <a:br>
              <a:rPr lang="nl-BE" sz="3800"/>
            </a:br>
            <a:r>
              <a:rPr lang="nl-BE" sz="3800"/>
              <a:t>Paul Immanuel Rooda, Genk</a:t>
            </a:r>
          </a:p>
          <a:p>
            <a:r>
              <a:rPr lang="nl-BE" sz="3800"/>
              <a:t>David Vandeput, Brussel, voorzitter Réseau Antioche (A-net)</a:t>
            </a:r>
          </a:p>
          <a:p>
            <a:r>
              <a:rPr lang="nl-BE" sz="3800"/>
              <a:t>Rik Van Neste, Izegem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C34AD41-71C5-8EC7-5791-8E0B7CF4B6A0}"/>
              </a:ext>
            </a:extLst>
          </p:cNvPr>
          <p:cNvSpPr txBox="1"/>
          <p:nvPr/>
        </p:nvSpPr>
        <p:spPr>
          <a:xfrm>
            <a:off x="2894297" y="1126922"/>
            <a:ext cx="346280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i="1">
                <a:latin typeface="Verdana Pro" panose="020B0604030504040204" pitchFamily="34" charset="0"/>
              </a:rPr>
              <a:t>Leiders Team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BE1211F-6A6F-0999-19DA-5D3B0AE07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16632"/>
            <a:ext cx="131342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0929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7AD5F68-D304-C94A-423B-0C3F40D40766}"/>
              </a:ext>
            </a:extLst>
          </p:cNvPr>
          <p:cNvSpPr txBox="1">
            <a:spLocks/>
          </p:cNvSpPr>
          <p:nvPr/>
        </p:nvSpPr>
        <p:spPr bwMode="auto">
          <a:xfrm>
            <a:off x="21473" y="314096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BE" sz="3800"/>
              <a:t>David Buntinx voorzitter VEG, </a:t>
            </a:r>
            <a:br>
              <a:rPr lang="nl-BE" sz="3800"/>
            </a:br>
            <a:r>
              <a:rPr lang="nl-BE" sz="3800"/>
              <a:t>Koen Celis voorzitter VVP, </a:t>
            </a:r>
            <a:br>
              <a:rPr lang="nl-BE" sz="3800"/>
            </a:br>
            <a:r>
              <a:rPr lang="nl-BE" sz="3800"/>
              <a:t>Frans Meyfroodt voorzitter OAEG,</a:t>
            </a:r>
            <a:br>
              <a:rPr lang="nl-BE" sz="3800"/>
            </a:br>
            <a:r>
              <a:rPr lang="nl-BE" sz="3800"/>
              <a:t>Bishop Jean Tshiteya van Église de Dieu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C34AD41-71C5-8EC7-5791-8E0B7CF4B6A0}"/>
              </a:ext>
            </a:extLst>
          </p:cNvPr>
          <p:cNvSpPr txBox="1"/>
          <p:nvPr/>
        </p:nvSpPr>
        <p:spPr>
          <a:xfrm>
            <a:off x="2441282" y="1126922"/>
            <a:ext cx="430438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i="1">
                <a:latin typeface="Verdana Pro" panose="020B0604030504040204" pitchFamily="34" charset="0"/>
              </a:rPr>
              <a:t>Aanbevolen door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BE1211F-6A6F-0999-19DA-5D3B0AE07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16632"/>
            <a:ext cx="1313426" cy="86409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B979224-05D9-05A1-88BC-B5427E2A3052}"/>
              </a:ext>
            </a:extLst>
          </p:cNvPr>
          <p:cNvSpPr txBox="1"/>
          <p:nvPr/>
        </p:nvSpPr>
        <p:spPr>
          <a:xfrm>
            <a:off x="2981909" y="5282352"/>
            <a:ext cx="31742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i="1">
                <a:latin typeface="Verdana Pro" panose="020B0604030504040204" pitchFamily="34" charset="0"/>
              </a:rPr>
              <a:t>Meer volgen</a:t>
            </a:r>
          </a:p>
        </p:txBody>
      </p:sp>
    </p:spTree>
    <p:extLst>
      <p:ext uri="{BB962C8B-B14F-4D97-AF65-F5344CB8AC3E}">
        <p14:creationId xmlns:p14="http://schemas.microsoft.com/office/powerpoint/2010/main" val="41031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0929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7AD5F68-D304-C94A-423B-0C3F40D40766}"/>
              </a:ext>
            </a:extLst>
          </p:cNvPr>
          <p:cNvSpPr txBox="1">
            <a:spLocks/>
          </p:cNvSpPr>
          <p:nvPr/>
        </p:nvSpPr>
        <p:spPr bwMode="auto">
          <a:xfrm>
            <a:off x="24561" y="2601399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www.24-7Belgium.be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97A7A18-355F-5755-DE26-34A655EF2905}"/>
              </a:ext>
            </a:extLst>
          </p:cNvPr>
          <p:cNvSpPr txBox="1">
            <a:spLocks/>
          </p:cNvSpPr>
          <p:nvPr/>
        </p:nvSpPr>
        <p:spPr bwMode="auto">
          <a:xfrm>
            <a:off x="0" y="386104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prayer@24-7Belgium.be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C34AD41-71C5-8EC7-5791-8E0B7CF4B6A0}"/>
              </a:ext>
            </a:extLst>
          </p:cNvPr>
          <p:cNvSpPr txBox="1"/>
          <p:nvPr/>
        </p:nvSpPr>
        <p:spPr>
          <a:xfrm>
            <a:off x="2177755" y="1137963"/>
            <a:ext cx="47884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i="1">
                <a:latin typeface="Verdana Pro" panose="020B0604030504040204" pitchFamily="34" charset="0"/>
              </a:rPr>
              <a:t>Meer info, viertalig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BE1211F-6A6F-0999-19DA-5D3B0AE07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16632"/>
            <a:ext cx="131342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FE33E3F-D18C-F029-B852-FF77E6DF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2" y="-1755576"/>
            <a:ext cx="10873208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9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761DCFE-B256-C295-9F53-59F4FC9860C2}"/>
              </a:ext>
            </a:extLst>
          </p:cNvPr>
          <p:cNvSpPr txBox="1">
            <a:spLocks/>
          </p:cNvSpPr>
          <p:nvPr/>
        </p:nvSpPr>
        <p:spPr bwMode="auto">
          <a:xfrm>
            <a:off x="0" y="1700808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 ‘24-7 Gebedsketting Kerken’ </a:t>
            </a:r>
            <a:b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van België,</a:t>
            </a:r>
          </a:p>
          <a:p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voor ons land en Europa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6318B59-97D7-688E-89A7-A4142EBF6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16632"/>
            <a:ext cx="131342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FE33E3F-D18C-F029-B852-FF77E6DF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2" y="-1755576"/>
            <a:ext cx="10873208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761DCFE-B256-C295-9F53-59F4FC9860C2}"/>
              </a:ext>
            </a:extLst>
          </p:cNvPr>
          <p:cNvSpPr txBox="1">
            <a:spLocks/>
          </p:cNvSpPr>
          <p:nvPr/>
        </p:nvSpPr>
        <p:spPr bwMode="auto">
          <a:xfrm>
            <a:off x="251520" y="2564904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‘24-7 Gebedsketting Kerken’ </a:t>
            </a:r>
            <a:b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is voor </a:t>
            </a:r>
            <a:r>
              <a:rPr lang="nl-NL" kern="0" cap="small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eenheid</a:t>
            </a:r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, </a:t>
            </a:r>
            <a:b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een </a:t>
            </a:r>
            <a:r>
              <a:rPr lang="nl-NL" kern="0" cap="small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grote oogst</a:t>
            </a:r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 </a:t>
            </a:r>
            <a:b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en een </a:t>
            </a:r>
            <a:r>
              <a:rPr lang="nl-NL" kern="0" cap="small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transformatie</a:t>
            </a:r>
            <a:b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in België en Europa.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26C6A8D-E700-1730-43FF-5D617E59ECA3}"/>
              </a:ext>
            </a:extLst>
          </p:cNvPr>
          <p:cNvSpPr txBox="1">
            <a:spLocks/>
          </p:cNvSpPr>
          <p:nvPr/>
        </p:nvSpPr>
        <p:spPr bwMode="auto">
          <a:xfrm>
            <a:off x="-108520" y="980728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Missie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53C5A5-CD03-0E5D-4693-CBE414D8C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16632"/>
            <a:ext cx="131342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FE33E3F-D18C-F029-B852-FF77E6DF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2" y="-1755576"/>
            <a:ext cx="10873208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761DCFE-B256-C295-9F53-59F4FC9860C2}"/>
              </a:ext>
            </a:extLst>
          </p:cNvPr>
          <p:cNvSpPr txBox="1">
            <a:spLocks/>
          </p:cNvSpPr>
          <p:nvPr/>
        </p:nvSpPr>
        <p:spPr bwMode="auto">
          <a:xfrm>
            <a:off x="251520" y="2420888"/>
            <a:ext cx="864096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Als we bidden in en voor eenheid, bedoelen we niet een organisatorische, liturgische of theologische eenheid van kerken. </a:t>
            </a:r>
          </a:p>
          <a:p>
            <a:endParaRPr lang="nl-NL" sz="1100" kern="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  <a:p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Het is een eenheid </a:t>
            </a:r>
            <a:b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gebaseerd op deze belijdenis: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26C6A8D-E700-1730-43FF-5D617E59ECA3}"/>
              </a:ext>
            </a:extLst>
          </p:cNvPr>
          <p:cNvSpPr txBox="1">
            <a:spLocks/>
          </p:cNvSpPr>
          <p:nvPr/>
        </p:nvSpPr>
        <p:spPr bwMode="auto">
          <a:xfrm>
            <a:off x="14546" y="470116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In eenheid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5A91BF-99E8-35A3-F526-D0B5E69F6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16632"/>
            <a:ext cx="131342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FE33E3F-D18C-F029-B852-FF77E6DF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2" y="-1755576"/>
            <a:ext cx="10873208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26C6A8D-E700-1730-43FF-5D617E59ECA3}"/>
              </a:ext>
            </a:extLst>
          </p:cNvPr>
          <p:cNvSpPr txBox="1">
            <a:spLocks/>
          </p:cNvSpPr>
          <p:nvPr/>
        </p:nvSpPr>
        <p:spPr bwMode="auto">
          <a:xfrm>
            <a:off x="14546" y="470116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In eenheid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3FFDF18-A22A-703E-47D8-DEF14A2844CE}"/>
              </a:ext>
            </a:extLst>
          </p:cNvPr>
          <p:cNvSpPr txBox="1">
            <a:spLocks/>
          </p:cNvSpPr>
          <p:nvPr/>
        </p:nvSpPr>
        <p:spPr bwMode="auto">
          <a:xfrm>
            <a:off x="251520" y="2564904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 … dat Jezus, de Zoon van God, mens werd, stierf voor de zonden van de mensen, opstond uit de dood, en de absoluut enige Weg is tot persoonlijke verzoening </a:t>
            </a:r>
            <a:b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met de Vader. </a:t>
            </a:r>
            <a:b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sz="35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1 Joh. 4:3, 1 Kor. 15:1-5, Joh. 14:6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29450B5-89F7-587E-6B7E-E50A03960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16632"/>
            <a:ext cx="131342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7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59521</TotalTime>
  <Words>447</Words>
  <Application>Microsoft Macintosh PowerPoint</Application>
  <PresentationFormat>Diavoorstelling (4:3)</PresentationFormat>
  <Paragraphs>72</Paragraphs>
  <Slides>25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Verdana Pro</vt:lpstr>
      <vt:lpstr>Default Design</vt:lpstr>
      <vt:lpstr>1_Default Design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vmc</dc:creator>
  <cp:lastModifiedBy>Liesbeth Vanaken</cp:lastModifiedBy>
  <cp:revision>495</cp:revision>
  <dcterms:created xsi:type="dcterms:W3CDTF">2013-03-04T17:37:48Z</dcterms:created>
  <dcterms:modified xsi:type="dcterms:W3CDTF">2022-07-08T12:14:50Z</dcterms:modified>
</cp:coreProperties>
</file>