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759" r:id="rId3"/>
    <p:sldId id="776" r:id="rId4"/>
    <p:sldId id="767" r:id="rId5"/>
    <p:sldId id="794" r:id="rId6"/>
    <p:sldId id="768" r:id="rId7"/>
    <p:sldId id="778" r:id="rId8"/>
    <p:sldId id="769" r:id="rId9"/>
    <p:sldId id="779" r:id="rId10"/>
    <p:sldId id="770" r:id="rId11"/>
    <p:sldId id="790" r:id="rId12"/>
    <p:sldId id="791" r:id="rId13"/>
    <p:sldId id="780" r:id="rId14"/>
    <p:sldId id="772" r:id="rId15"/>
    <p:sldId id="782" r:id="rId16"/>
    <p:sldId id="792" r:id="rId17"/>
    <p:sldId id="793" r:id="rId18"/>
    <p:sldId id="774" r:id="rId19"/>
    <p:sldId id="783" r:id="rId20"/>
    <p:sldId id="785" r:id="rId21"/>
    <p:sldId id="789" r:id="rId22"/>
    <p:sldId id="775" r:id="rId23"/>
    <p:sldId id="787" r:id="rId24"/>
    <p:sldId id="788" r:id="rId25"/>
    <p:sldId id="766" r:id="rId26"/>
    <p:sldId id="784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52425" indent="10477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704850" indent="2095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057275" indent="3143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409700" indent="4191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modifyVerifier cryptProviderType="rsaAES" cryptAlgorithmClass="hash" cryptAlgorithmType="typeAny" cryptAlgorithmSid="14" spinCount="100000" saltData="jT7BjJLDFnZhTdolwi6OEw==" hashData="JcsXdO3w+vJKRlnyXsdQb11MNvKcP1QnJ8qoRacsaCSnhEjEa+/FOWEU+y9ndIdruAzASz+wwFZ4pwEUFtmiZ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51"/>
    <a:srgbClr val="0D9AD6"/>
    <a:srgbClr val="ECFAFE"/>
    <a:srgbClr val="F7F7F7"/>
    <a:srgbClr val="16164F"/>
    <a:srgbClr val="161617"/>
    <a:srgbClr val="FFD500"/>
    <a:srgbClr val="EA9A27"/>
    <a:srgbClr val="161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FFE70C-9B90-4EA9-901F-6BF390465DAD}" v="10" dt="2022-07-07T12:05:33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76127" autoAdjust="0"/>
  </p:normalViewPr>
  <p:slideViewPr>
    <p:cSldViewPr>
      <p:cViewPr varScale="1">
        <p:scale>
          <a:sx n="92" d="100"/>
          <a:sy n="92" d="100"/>
        </p:scale>
        <p:origin x="21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572A4B60-F176-124F-AF41-A4178E61C405}" type="datetime1">
              <a:rPr lang="en-US"/>
              <a:pPr>
                <a:defRPr/>
              </a:pPr>
              <a:t>7/21/22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BC1F9EE4-3994-8148-859B-197AF060DC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570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5242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352425" algn="l" defTabSz="35242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704850" algn="l" defTabSz="35242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057275" algn="l" defTabSz="35242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409700" algn="l" defTabSz="35242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1763714" algn="l" defTabSz="3527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16456" algn="l" defTabSz="3527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69199" algn="l" defTabSz="3527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21941" algn="l" defTabSz="3527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1F9EE4-3994-8148-859B-197AF060DC9B}" type="slidenum">
              <a:rPr lang="nl-NL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90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1F9EE4-3994-8148-859B-197AF060DC9B}" type="slidenum">
              <a:rPr lang="nl-NL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34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1F9EE4-3994-8148-859B-197AF060DC9B}" type="slidenum">
              <a:rPr lang="nl-NL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43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1F9EE4-3994-8148-859B-197AF060DC9B}" type="slidenum">
              <a:rPr lang="nl-NL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7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1F9EE4-3994-8148-859B-197AF060DC9B}" type="slidenum">
              <a:rPr lang="nl-NL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89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1F9EE4-3994-8148-859B-197AF060DC9B}" type="slidenum">
              <a:rPr lang="nl-NL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084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1F9EE4-3994-8148-859B-197AF060DC9B}" type="slidenum">
              <a:rPr lang="nl-NL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430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1F9EE4-3994-8148-859B-197AF060DC9B}" type="slidenum">
              <a:rPr lang="nl-NL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459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1F9EE4-3994-8148-859B-197AF060DC9B}" type="slidenum">
              <a:rPr lang="nl-NL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46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022" y="2130031"/>
            <a:ext cx="10363969" cy="1470423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039" y="3886201"/>
            <a:ext cx="85359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52743" indent="0" algn="ctr">
              <a:buNone/>
              <a:defRPr/>
            </a:lvl2pPr>
            <a:lvl3pPr marL="705486" indent="0" algn="ctr">
              <a:buNone/>
              <a:defRPr/>
            </a:lvl3pPr>
            <a:lvl4pPr marL="1058228" indent="0" algn="ctr">
              <a:buNone/>
              <a:defRPr/>
            </a:lvl4pPr>
            <a:lvl5pPr marL="1410971" indent="0" algn="ctr">
              <a:buNone/>
              <a:defRPr/>
            </a:lvl5pPr>
            <a:lvl6pPr marL="1763714" indent="0" algn="ctr">
              <a:buNone/>
              <a:defRPr/>
            </a:lvl6pPr>
            <a:lvl7pPr marL="2116456" indent="0" algn="ctr">
              <a:buNone/>
              <a:defRPr/>
            </a:lvl7pPr>
            <a:lvl8pPr marL="2469199" indent="0" algn="ctr">
              <a:buNone/>
              <a:defRPr/>
            </a:lvl8pPr>
            <a:lvl9pPr marL="2821941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6FE4-1A1A-8640-886D-56DF50F54A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7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6719-F12B-9146-BC0B-F5A28117079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977" y="275038"/>
            <a:ext cx="2742047" cy="5850731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94" y="275038"/>
            <a:ext cx="8045257" cy="5850731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89F67-FC6F-104F-9065-0725AF51C4D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7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022" y="2130031"/>
            <a:ext cx="10363969" cy="1470423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039" y="3886201"/>
            <a:ext cx="85359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52743" indent="0" algn="ctr">
              <a:buNone/>
              <a:defRPr/>
            </a:lvl2pPr>
            <a:lvl3pPr marL="705486" indent="0" algn="ctr">
              <a:buNone/>
              <a:defRPr/>
            </a:lvl3pPr>
            <a:lvl4pPr marL="1058228" indent="0" algn="ctr">
              <a:buNone/>
              <a:defRPr/>
            </a:lvl4pPr>
            <a:lvl5pPr marL="1410971" indent="0" algn="ctr">
              <a:buNone/>
              <a:defRPr/>
            </a:lvl5pPr>
            <a:lvl6pPr marL="1763714" indent="0" algn="ctr">
              <a:buNone/>
              <a:defRPr/>
            </a:lvl6pPr>
            <a:lvl7pPr marL="2116456" indent="0" algn="ctr">
              <a:buNone/>
              <a:defRPr/>
            </a:lvl7pPr>
            <a:lvl8pPr marL="2469199" indent="0" algn="ctr">
              <a:buNone/>
              <a:defRPr/>
            </a:lvl8pPr>
            <a:lvl9pPr marL="2821941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4EB30-D2F7-B740-A217-32F35E50BE6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1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46C6-C840-8B43-9FAF-29D49C13B0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4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48" y="4406508"/>
            <a:ext cx="10362045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048" y="2906318"/>
            <a:ext cx="10362045" cy="1500187"/>
          </a:xfrm>
        </p:spPr>
        <p:txBody>
          <a:bodyPr anchor="b"/>
          <a:lstStyle>
            <a:lvl1pPr marL="0" indent="0">
              <a:buNone/>
              <a:defRPr sz="1600"/>
            </a:lvl1pPr>
            <a:lvl2pPr marL="352743" indent="0">
              <a:buNone/>
              <a:defRPr sz="1400"/>
            </a:lvl2pPr>
            <a:lvl3pPr marL="705486" indent="0">
              <a:buNone/>
              <a:defRPr sz="1200"/>
            </a:lvl3pPr>
            <a:lvl4pPr marL="1058228" indent="0">
              <a:buNone/>
              <a:defRPr sz="1100"/>
            </a:lvl4pPr>
            <a:lvl5pPr marL="1410971" indent="0">
              <a:buNone/>
              <a:defRPr sz="1100"/>
            </a:lvl5pPr>
            <a:lvl6pPr marL="1763714" indent="0">
              <a:buNone/>
              <a:defRPr sz="1100"/>
            </a:lvl6pPr>
            <a:lvl7pPr marL="2116456" indent="0">
              <a:buNone/>
              <a:defRPr sz="1100"/>
            </a:lvl7pPr>
            <a:lvl8pPr marL="2469199" indent="0">
              <a:buNone/>
              <a:defRPr sz="1100"/>
            </a:lvl8pPr>
            <a:lvl9pPr marL="2821941" indent="0">
              <a:buNone/>
              <a:defRPr sz="11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6D65-8698-3D44-A733-6F5EBAF3FE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91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87" y="1600203"/>
            <a:ext cx="5393651" cy="452556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371" y="1600203"/>
            <a:ext cx="5393652" cy="452556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0FFAE-4248-594E-A038-632D41AECAE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88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93" y="1534719"/>
            <a:ext cx="5385953" cy="64055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2743" indent="0">
              <a:buNone/>
              <a:defRPr sz="1600" b="1"/>
            </a:lvl2pPr>
            <a:lvl3pPr marL="705486" indent="0">
              <a:buNone/>
              <a:defRPr sz="1400" b="1"/>
            </a:lvl3pPr>
            <a:lvl4pPr marL="1058228" indent="0">
              <a:buNone/>
              <a:defRPr sz="1200" b="1"/>
            </a:lvl4pPr>
            <a:lvl5pPr marL="1410971" indent="0">
              <a:buNone/>
              <a:defRPr sz="1200" b="1"/>
            </a:lvl5pPr>
            <a:lvl6pPr marL="1763714" indent="0">
              <a:buNone/>
              <a:defRPr sz="1200" b="1"/>
            </a:lvl6pPr>
            <a:lvl7pPr marL="2116456" indent="0">
              <a:buNone/>
              <a:defRPr sz="1200" b="1"/>
            </a:lvl7pPr>
            <a:lvl8pPr marL="2469199" indent="0">
              <a:buNone/>
              <a:defRPr sz="1200" b="1"/>
            </a:lvl8pPr>
            <a:lvl9pPr marL="2821941" indent="0">
              <a:buNone/>
              <a:defRPr sz="12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93" y="2175276"/>
            <a:ext cx="5385953" cy="395049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45" y="1534719"/>
            <a:ext cx="5387879" cy="64055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2743" indent="0">
              <a:buNone/>
              <a:defRPr sz="1600" b="1"/>
            </a:lvl2pPr>
            <a:lvl3pPr marL="705486" indent="0">
              <a:buNone/>
              <a:defRPr sz="1400" b="1"/>
            </a:lvl3pPr>
            <a:lvl4pPr marL="1058228" indent="0">
              <a:buNone/>
              <a:defRPr sz="1200" b="1"/>
            </a:lvl4pPr>
            <a:lvl5pPr marL="1410971" indent="0">
              <a:buNone/>
              <a:defRPr sz="1200" b="1"/>
            </a:lvl5pPr>
            <a:lvl6pPr marL="1763714" indent="0">
              <a:buNone/>
              <a:defRPr sz="1200" b="1"/>
            </a:lvl6pPr>
            <a:lvl7pPr marL="2116456" indent="0">
              <a:buNone/>
              <a:defRPr sz="1200" b="1"/>
            </a:lvl7pPr>
            <a:lvl8pPr marL="2469199" indent="0">
              <a:buNone/>
              <a:defRPr sz="1200" b="1"/>
            </a:lvl8pPr>
            <a:lvl9pPr marL="2821941" indent="0">
              <a:buNone/>
              <a:defRPr sz="12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45" y="2175276"/>
            <a:ext cx="5387879" cy="395049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7A4B4-EDE5-B447-AB8B-387B205FC3F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80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5CD20-0302-6947-8840-AC467054777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1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6908A-6CCE-2F4C-A079-CDB03578B3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90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93" y="272654"/>
            <a:ext cx="4010121" cy="116205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349" y="272658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93" y="1434708"/>
            <a:ext cx="4010121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52743" indent="0">
              <a:buNone/>
              <a:defRPr sz="900"/>
            </a:lvl2pPr>
            <a:lvl3pPr marL="705486" indent="0">
              <a:buNone/>
              <a:defRPr sz="700"/>
            </a:lvl3pPr>
            <a:lvl4pPr marL="1058228" indent="0">
              <a:buNone/>
              <a:defRPr sz="700"/>
            </a:lvl4pPr>
            <a:lvl5pPr marL="1410971" indent="0">
              <a:buNone/>
              <a:defRPr sz="700"/>
            </a:lvl5pPr>
            <a:lvl6pPr marL="1763714" indent="0">
              <a:buNone/>
              <a:defRPr sz="700"/>
            </a:lvl6pPr>
            <a:lvl7pPr marL="2116456" indent="0">
              <a:buNone/>
              <a:defRPr sz="700"/>
            </a:lvl7pPr>
            <a:lvl8pPr marL="2469199" indent="0">
              <a:buNone/>
              <a:defRPr sz="700"/>
            </a:lvl8pPr>
            <a:lvl9pPr marL="2821941" indent="0">
              <a:buNone/>
              <a:defRPr sz="7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BDA1A-50AA-0D4C-83D4-09A5B2C865A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5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AB21A-8A69-BC4C-AD76-EF94EC7CC79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72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18" y="4800602"/>
            <a:ext cx="7315969" cy="56673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18" y="613172"/>
            <a:ext cx="7315969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2743" indent="0">
              <a:buNone/>
              <a:defRPr sz="2200"/>
            </a:lvl2pPr>
            <a:lvl3pPr marL="705486" indent="0">
              <a:buNone/>
              <a:defRPr sz="1900"/>
            </a:lvl3pPr>
            <a:lvl4pPr marL="1058228" indent="0">
              <a:buNone/>
              <a:defRPr sz="1600"/>
            </a:lvl4pPr>
            <a:lvl5pPr marL="1410971" indent="0">
              <a:buNone/>
              <a:defRPr sz="1600"/>
            </a:lvl5pPr>
            <a:lvl6pPr marL="1763714" indent="0">
              <a:buNone/>
              <a:defRPr sz="1600"/>
            </a:lvl6pPr>
            <a:lvl7pPr marL="2116456" indent="0">
              <a:buNone/>
              <a:defRPr sz="1600"/>
            </a:lvl7pPr>
            <a:lvl8pPr marL="2469199" indent="0">
              <a:buNone/>
              <a:defRPr sz="1600"/>
            </a:lvl8pPr>
            <a:lvl9pPr marL="2821941" indent="0">
              <a:buNone/>
              <a:defRPr sz="1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18" y="5367340"/>
            <a:ext cx="7315969" cy="804863"/>
          </a:xfrm>
        </p:spPr>
        <p:txBody>
          <a:bodyPr/>
          <a:lstStyle>
            <a:lvl1pPr marL="0" indent="0">
              <a:buNone/>
              <a:defRPr sz="1100"/>
            </a:lvl1pPr>
            <a:lvl2pPr marL="352743" indent="0">
              <a:buNone/>
              <a:defRPr sz="900"/>
            </a:lvl2pPr>
            <a:lvl3pPr marL="705486" indent="0">
              <a:buNone/>
              <a:defRPr sz="700"/>
            </a:lvl3pPr>
            <a:lvl4pPr marL="1058228" indent="0">
              <a:buNone/>
              <a:defRPr sz="700"/>
            </a:lvl4pPr>
            <a:lvl5pPr marL="1410971" indent="0">
              <a:buNone/>
              <a:defRPr sz="700"/>
            </a:lvl5pPr>
            <a:lvl6pPr marL="1763714" indent="0">
              <a:buNone/>
              <a:defRPr sz="700"/>
            </a:lvl6pPr>
            <a:lvl7pPr marL="2116456" indent="0">
              <a:buNone/>
              <a:defRPr sz="700"/>
            </a:lvl7pPr>
            <a:lvl8pPr marL="2469199" indent="0">
              <a:buNone/>
              <a:defRPr sz="700"/>
            </a:lvl8pPr>
            <a:lvl9pPr marL="2821941" indent="0">
              <a:buNone/>
              <a:defRPr sz="7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11E4A-96AC-CC4B-A85F-590FCD96814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61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678EE-4BD8-3445-94F1-F8A973EE428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51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977" y="275038"/>
            <a:ext cx="2742047" cy="5850731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94" y="275038"/>
            <a:ext cx="8045257" cy="5850731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F7E3-880D-FF4C-968D-F86020548D0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0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48" y="4406508"/>
            <a:ext cx="10362045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048" y="2906318"/>
            <a:ext cx="10362045" cy="1500187"/>
          </a:xfrm>
        </p:spPr>
        <p:txBody>
          <a:bodyPr anchor="b"/>
          <a:lstStyle>
            <a:lvl1pPr marL="0" indent="0">
              <a:buNone/>
              <a:defRPr sz="1600"/>
            </a:lvl1pPr>
            <a:lvl2pPr marL="352743" indent="0">
              <a:buNone/>
              <a:defRPr sz="1400"/>
            </a:lvl2pPr>
            <a:lvl3pPr marL="705486" indent="0">
              <a:buNone/>
              <a:defRPr sz="1200"/>
            </a:lvl3pPr>
            <a:lvl4pPr marL="1058228" indent="0">
              <a:buNone/>
              <a:defRPr sz="1100"/>
            </a:lvl4pPr>
            <a:lvl5pPr marL="1410971" indent="0">
              <a:buNone/>
              <a:defRPr sz="1100"/>
            </a:lvl5pPr>
            <a:lvl6pPr marL="1763714" indent="0">
              <a:buNone/>
              <a:defRPr sz="1100"/>
            </a:lvl6pPr>
            <a:lvl7pPr marL="2116456" indent="0">
              <a:buNone/>
              <a:defRPr sz="1100"/>
            </a:lvl7pPr>
            <a:lvl8pPr marL="2469199" indent="0">
              <a:buNone/>
              <a:defRPr sz="1100"/>
            </a:lvl8pPr>
            <a:lvl9pPr marL="2821941" indent="0">
              <a:buNone/>
              <a:defRPr sz="11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9ADC-3D54-184E-B546-351C791151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87" y="1600203"/>
            <a:ext cx="5393651" cy="452556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371" y="1600203"/>
            <a:ext cx="5393652" cy="452556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17F4B-BC65-8B4E-BF3F-AA24169D85D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3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93" y="1534719"/>
            <a:ext cx="5385953" cy="64055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2743" indent="0">
              <a:buNone/>
              <a:defRPr sz="1600" b="1"/>
            </a:lvl2pPr>
            <a:lvl3pPr marL="705486" indent="0">
              <a:buNone/>
              <a:defRPr sz="1400" b="1"/>
            </a:lvl3pPr>
            <a:lvl4pPr marL="1058228" indent="0">
              <a:buNone/>
              <a:defRPr sz="1200" b="1"/>
            </a:lvl4pPr>
            <a:lvl5pPr marL="1410971" indent="0">
              <a:buNone/>
              <a:defRPr sz="1200" b="1"/>
            </a:lvl5pPr>
            <a:lvl6pPr marL="1763714" indent="0">
              <a:buNone/>
              <a:defRPr sz="1200" b="1"/>
            </a:lvl6pPr>
            <a:lvl7pPr marL="2116456" indent="0">
              <a:buNone/>
              <a:defRPr sz="1200" b="1"/>
            </a:lvl7pPr>
            <a:lvl8pPr marL="2469199" indent="0">
              <a:buNone/>
              <a:defRPr sz="1200" b="1"/>
            </a:lvl8pPr>
            <a:lvl9pPr marL="2821941" indent="0">
              <a:buNone/>
              <a:defRPr sz="12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93" y="2175276"/>
            <a:ext cx="5385953" cy="395049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45" y="1534719"/>
            <a:ext cx="5387879" cy="64055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2743" indent="0">
              <a:buNone/>
              <a:defRPr sz="1600" b="1"/>
            </a:lvl2pPr>
            <a:lvl3pPr marL="705486" indent="0">
              <a:buNone/>
              <a:defRPr sz="1400" b="1"/>
            </a:lvl3pPr>
            <a:lvl4pPr marL="1058228" indent="0">
              <a:buNone/>
              <a:defRPr sz="1200" b="1"/>
            </a:lvl4pPr>
            <a:lvl5pPr marL="1410971" indent="0">
              <a:buNone/>
              <a:defRPr sz="1200" b="1"/>
            </a:lvl5pPr>
            <a:lvl6pPr marL="1763714" indent="0">
              <a:buNone/>
              <a:defRPr sz="1200" b="1"/>
            </a:lvl6pPr>
            <a:lvl7pPr marL="2116456" indent="0">
              <a:buNone/>
              <a:defRPr sz="1200" b="1"/>
            </a:lvl7pPr>
            <a:lvl8pPr marL="2469199" indent="0">
              <a:buNone/>
              <a:defRPr sz="1200" b="1"/>
            </a:lvl8pPr>
            <a:lvl9pPr marL="2821941" indent="0">
              <a:buNone/>
              <a:defRPr sz="12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45" y="2175276"/>
            <a:ext cx="5387879" cy="395049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F51D-AD5C-3542-8089-31AABF35377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1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09608-A98C-D04E-B433-F7F853DECAD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2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03178-60C0-FA4F-A4CB-409DE844C1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7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93" y="272654"/>
            <a:ext cx="4010121" cy="116205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349" y="272658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93" y="1434708"/>
            <a:ext cx="4010121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52743" indent="0">
              <a:buNone/>
              <a:defRPr sz="900"/>
            </a:lvl2pPr>
            <a:lvl3pPr marL="705486" indent="0">
              <a:buNone/>
              <a:defRPr sz="700"/>
            </a:lvl3pPr>
            <a:lvl4pPr marL="1058228" indent="0">
              <a:buNone/>
              <a:defRPr sz="700"/>
            </a:lvl4pPr>
            <a:lvl5pPr marL="1410971" indent="0">
              <a:buNone/>
              <a:defRPr sz="700"/>
            </a:lvl5pPr>
            <a:lvl6pPr marL="1763714" indent="0">
              <a:buNone/>
              <a:defRPr sz="700"/>
            </a:lvl6pPr>
            <a:lvl7pPr marL="2116456" indent="0">
              <a:buNone/>
              <a:defRPr sz="700"/>
            </a:lvl7pPr>
            <a:lvl8pPr marL="2469199" indent="0">
              <a:buNone/>
              <a:defRPr sz="700"/>
            </a:lvl8pPr>
            <a:lvl9pPr marL="2821941" indent="0">
              <a:buNone/>
              <a:defRPr sz="7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8DB4D-559A-1646-A8E2-278B56E62CE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18" y="4800602"/>
            <a:ext cx="7315969" cy="56673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18" y="613172"/>
            <a:ext cx="7315969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2743" indent="0">
              <a:buNone/>
              <a:defRPr sz="2200"/>
            </a:lvl2pPr>
            <a:lvl3pPr marL="705486" indent="0">
              <a:buNone/>
              <a:defRPr sz="1900"/>
            </a:lvl3pPr>
            <a:lvl4pPr marL="1058228" indent="0">
              <a:buNone/>
              <a:defRPr sz="1600"/>
            </a:lvl4pPr>
            <a:lvl5pPr marL="1410971" indent="0">
              <a:buNone/>
              <a:defRPr sz="1600"/>
            </a:lvl5pPr>
            <a:lvl6pPr marL="1763714" indent="0">
              <a:buNone/>
              <a:defRPr sz="1600"/>
            </a:lvl6pPr>
            <a:lvl7pPr marL="2116456" indent="0">
              <a:buNone/>
              <a:defRPr sz="1600"/>
            </a:lvl7pPr>
            <a:lvl8pPr marL="2469199" indent="0">
              <a:buNone/>
              <a:defRPr sz="1600"/>
            </a:lvl8pPr>
            <a:lvl9pPr marL="2821941" indent="0">
              <a:buNone/>
              <a:defRPr sz="1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18" y="5367340"/>
            <a:ext cx="7315969" cy="804863"/>
          </a:xfrm>
        </p:spPr>
        <p:txBody>
          <a:bodyPr/>
          <a:lstStyle>
            <a:lvl1pPr marL="0" indent="0">
              <a:buNone/>
              <a:defRPr sz="1100"/>
            </a:lvl1pPr>
            <a:lvl2pPr marL="352743" indent="0">
              <a:buNone/>
              <a:defRPr sz="900"/>
            </a:lvl2pPr>
            <a:lvl3pPr marL="705486" indent="0">
              <a:buNone/>
              <a:defRPr sz="700"/>
            </a:lvl3pPr>
            <a:lvl4pPr marL="1058228" indent="0">
              <a:buNone/>
              <a:defRPr sz="700"/>
            </a:lvl4pPr>
            <a:lvl5pPr marL="1410971" indent="0">
              <a:buNone/>
              <a:defRPr sz="700"/>
            </a:lvl5pPr>
            <a:lvl6pPr marL="1763714" indent="0">
              <a:buNone/>
              <a:defRPr sz="700"/>
            </a:lvl6pPr>
            <a:lvl7pPr marL="2116456" indent="0">
              <a:buNone/>
              <a:defRPr sz="700"/>
            </a:lvl7pPr>
            <a:lvl8pPr marL="2469199" indent="0">
              <a:buNone/>
              <a:defRPr sz="700"/>
            </a:lvl8pPr>
            <a:lvl9pPr marL="2821941" indent="0">
              <a:buNone/>
              <a:defRPr sz="7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D81A2-71E8-1340-960C-4BBDF7675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2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658" tIns="42329" rIns="84658" bIns="42329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658" tIns="42329" rIns="84658" bIns="42329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658" tIns="42329" rIns="84658" bIns="4232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fld id="{1C0365AA-E0B1-3F4A-8BC4-E130802FBCC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4613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84613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ctr" defTabSz="84613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ctr" defTabSz="84613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ctr" defTabSz="84613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352743" algn="ctr" defTabSz="84633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</a:defRPr>
      </a:lvl6pPr>
      <a:lvl7pPr marL="705486" algn="ctr" defTabSz="84633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</a:defRPr>
      </a:lvl7pPr>
      <a:lvl8pPr marL="1058228" algn="ctr" defTabSz="84633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</a:defRPr>
      </a:lvl8pPr>
      <a:lvl9pPr marL="1410971" algn="ctr" defTabSz="84633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</a:defRPr>
      </a:lvl9pPr>
    </p:titleStyle>
    <p:bodyStyle>
      <a:lvl1pPr marL="315913" indent="-315913" algn="l" defTabSz="846138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7388" indent="-263525" algn="l" defTabSz="846138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pitchFamily="-65" charset="-128"/>
        </a:defRPr>
      </a:lvl2pPr>
      <a:lvl3pPr marL="1057275" indent="-211138" algn="l" defTabSz="8461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65" charset="-128"/>
        </a:defRPr>
      </a:lvl3pPr>
      <a:lvl4pPr marL="1481138" indent="-211138" algn="l" defTabSz="846138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pitchFamily="-65" charset="-128"/>
        </a:defRPr>
      </a:lvl4pPr>
      <a:lvl5pPr marL="1903413" indent="-211138" algn="l" defTabSz="846138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65" charset="-128"/>
        </a:defRPr>
      </a:lvl5pPr>
      <a:lvl6pPr marL="2257308" indent="-211891" algn="l" defTabSz="846338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65" charset="-128"/>
        </a:defRPr>
      </a:lvl6pPr>
      <a:lvl7pPr marL="2610051" indent="-211891" algn="l" defTabSz="846338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65" charset="-128"/>
        </a:defRPr>
      </a:lvl7pPr>
      <a:lvl8pPr marL="2962794" indent="-211891" algn="l" defTabSz="846338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65" charset="-128"/>
        </a:defRPr>
      </a:lvl8pPr>
      <a:lvl9pPr marL="3315537" indent="-211891" algn="l" defTabSz="846338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2743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05486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8228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10971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714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456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99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21941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658" tIns="42329" rIns="84658" bIns="42329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658" tIns="42329" rIns="84658" bIns="42329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658" tIns="42329" rIns="84658" bIns="4232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D36BAC46-03BA-134E-998B-C4E44D65CD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84613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84613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ctr" defTabSz="84613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ctr" defTabSz="84613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ctr" defTabSz="84613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352743" algn="ctr" defTabSz="84633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</a:defRPr>
      </a:lvl6pPr>
      <a:lvl7pPr marL="705486" algn="ctr" defTabSz="84633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</a:defRPr>
      </a:lvl7pPr>
      <a:lvl8pPr marL="1058228" algn="ctr" defTabSz="84633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</a:defRPr>
      </a:lvl8pPr>
      <a:lvl9pPr marL="1410971" algn="ctr" defTabSz="84633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-65" charset="0"/>
        </a:defRPr>
      </a:lvl9pPr>
    </p:titleStyle>
    <p:bodyStyle>
      <a:lvl1pPr marL="315913" indent="-315913" algn="l" defTabSz="846138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7388" indent="-263525" algn="l" defTabSz="846138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pitchFamily="-65" charset="-128"/>
        </a:defRPr>
      </a:lvl2pPr>
      <a:lvl3pPr marL="1057275" indent="-211138" algn="l" defTabSz="8461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65" charset="-128"/>
        </a:defRPr>
      </a:lvl3pPr>
      <a:lvl4pPr marL="1481138" indent="-211138" algn="l" defTabSz="846138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pitchFamily="-65" charset="-128"/>
        </a:defRPr>
      </a:lvl4pPr>
      <a:lvl5pPr marL="1903413" indent="-211138" algn="l" defTabSz="846138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65" charset="-128"/>
        </a:defRPr>
      </a:lvl5pPr>
      <a:lvl6pPr marL="2257308" indent="-211891" algn="l" defTabSz="846338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65" charset="-128"/>
        </a:defRPr>
      </a:lvl6pPr>
      <a:lvl7pPr marL="2610051" indent="-211891" algn="l" defTabSz="846338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65" charset="-128"/>
        </a:defRPr>
      </a:lvl7pPr>
      <a:lvl8pPr marL="2962794" indent="-211891" algn="l" defTabSz="846338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65" charset="-128"/>
        </a:defRPr>
      </a:lvl8pPr>
      <a:lvl9pPr marL="3315537" indent="-211891" algn="l" defTabSz="846338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2743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05486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8228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10971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714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456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99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21941" algn="l" defTabSz="35274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895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152400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7AD5F68-D304-C94A-423B-0C3F40D40766}"/>
              </a:ext>
            </a:extLst>
          </p:cNvPr>
          <p:cNvSpPr txBox="1">
            <a:spLocks/>
          </p:cNvSpPr>
          <p:nvPr/>
        </p:nvSpPr>
        <p:spPr bwMode="auto">
          <a:xfrm>
            <a:off x="1524000" y="112692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‘24-7  Gebedsketting Kerken’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97A7A18-355F-5755-DE26-34A655EF2905}"/>
              </a:ext>
            </a:extLst>
          </p:cNvPr>
          <p:cNvSpPr txBox="1">
            <a:spLocks/>
          </p:cNvSpPr>
          <p:nvPr/>
        </p:nvSpPr>
        <p:spPr bwMode="auto">
          <a:xfrm>
            <a:off x="1524000" y="227687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‘24-7  Chaîne de Prière d’Églises’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7C1EAAA-3B08-F167-BC0E-6B77784040DF}"/>
              </a:ext>
            </a:extLst>
          </p:cNvPr>
          <p:cNvSpPr txBox="1">
            <a:spLocks/>
          </p:cNvSpPr>
          <p:nvPr/>
        </p:nvSpPr>
        <p:spPr bwMode="auto">
          <a:xfrm>
            <a:off x="1524000" y="3414594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‘24-7  Gebetskette Kirchen’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4D00D8D-FC07-F502-2172-5A85F69060A6}"/>
              </a:ext>
            </a:extLst>
          </p:cNvPr>
          <p:cNvSpPr txBox="1">
            <a:spLocks/>
          </p:cNvSpPr>
          <p:nvPr/>
        </p:nvSpPr>
        <p:spPr bwMode="auto">
          <a:xfrm>
            <a:off x="1524000" y="4590256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‘</a:t>
            </a:r>
            <a:r>
              <a:rPr lang="nl-BE"/>
              <a:t>24-7  Prayer Chain Churches</a:t>
            </a:r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‘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62A7C98-71F9-47EC-6A0D-B71A661E5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1626429"/>
            <a:ext cx="254000" cy="177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3D3D4A1-9707-368D-3FA6-C21E35C6B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704" y="2779525"/>
            <a:ext cx="254000" cy="1651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F21AF4F-E305-8EF9-C54F-0449E82A2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203" y="3919535"/>
            <a:ext cx="254000" cy="1778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0CD94B4-230E-C1FC-0FEE-9BD7513CB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4728" y="5075699"/>
            <a:ext cx="254000" cy="1524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92C6DC1-1B76-7CDA-FA03-0AD370158C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1160" y="260866"/>
            <a:ext cx="9652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1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7C97481-4A2D-2F9A-6FCF-FAC30E7B0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5576"/>
            <a:ext cx="12192000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5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152400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26C6A8D-E700-1730-43FF-5D617E59ECA3}"/>
              </a:ext>
            </a:extLst>
          </p:cNvPr>
          <p:cNvSpPr txBox="1">
            <a:spLocks/>
          </p:cNvSpPr>
          <p:nvPr/>
        </p:nvSpPr>
        <p:spPr bwMode="auto">
          <a:xfrm>
            <a:off x="1538546" y="470116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In eenheid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3FFDF18-A22A-703E-47D8-DEF14A2844CE}"/>
              </a:ext>
            </a:extLst>
          </p:cNvPr>
          <p:cNvSpPr txBox="1">
            <a:spLocks/>
          </p:cNvSpPr>
          <p:nvPr/>
        </p:nvSpPr>
        <p:spPr bwMode="auto">
          <a:xfrm>
            <a:off x="1775520" y="2564904"/>
            <a:ext cx="85689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 Eenheid onder Christenen </a:t>
            </a:r>
            <a:b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en kerken,</a:t>
            </a:r>
            <a:b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bevordert eenheid in het land.</a:t>
            </a:r>
          </a:p>
          <a:p>
            <a:endParaRPr lang="nl-NL" sz="3800" kern="0" dirty="0">
              <a:latin typeface="Verdana Pro" panose="020F0502020204030204" pitchFamily="34" charset="0"/>
              <a:ea typeface="ＭＳ Ｐゴシック" charset="0"/>
              <a:cs typeface="ＭＳ Ｐゴシック" charset="0"/>
            </a:endParaRPr>
          </a:p>
          <a:p>
            <a:endParaRPr lang="nl-NL" sz="3500" kern="0" dirty="0">
              <a:latin typeface="Verdana Pro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5A9999-C38E-2C9C-5451-C967DEC69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116632"/>
            <a:ext cx="15841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3784494-FD0F-5922-2719-7D73646D9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5576"/>
            <a:ext cx="12192000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3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152400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26C6A8D-E700-1730-43FF-5D617E59ECA3}"/>
              </a:ext>
            </a:extLst>
          </p:cNvPr>
          <p:cNvSpPr txBox="1">
            <a:spLocks/>
          </p:cNvSpPr>
          <p:nvPr/>
        </p:nvSpPr>
        <p:spPr bwMode="auto">
          <a:xfrm>
            <a:off x="1538546" y="470116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Gebedsonderwerpen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3FFDF18-A22A-703E-47D8-DEF14A2844CE}"/>
              </a:ext>
            </a:extLst>
          </p:cNvPr>
          <p:cNvSpPr txBox="1">
            <a:spLocks/>
          </p:cNvSpPr>
          <p:nvPr/>
        </p:nvSpPr>
        <p:spPr bwMode="auto">
          <a:xfrm>
            <a:off x="1775520" y="2198308"/>
            <a:ext cx="864096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pPr marL="571500" indent="-571500">
              <a:buFont typeface="Courier New" panose="02070309020205020404" pitchFamily="49" charset="0"/>
              <a:buChar char="o"/>
            </a:pPr>
            <a:r>
              <a:rPr lang="nl-NL" sz="36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URGENT: de oorlog breidt niet uit</a:t>
            </a:r>
            <a:b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endParaRPr lang="nl-NL" sz="3800" kern="0" dirty="0">
              <a:latin typeface="Verdana Pro" panose="020F0502020204030204" pitchFamily="34" charset="0"/>
              <a:ea typeface="ＭＳ Ｐゴシック" charset="0"/>
              <a:cs typeface="ＭＳ Ｐゴシック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nl-NL" sz="36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Eenheid</a:t>
            </a:r>
            <a:b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endParaRPr lang="nl-NL" sz="3800" kern="0" dirty="0">
              <a:latin typeface="Verdana Pro" panose="020F0502020204030204" pitchFamily="34" charset="0"/>
              <a:ea typeface="ＭＳ Ｐゴシック" charset="0"/>
              <a:cs typeface="ＭＳ Ｐゴシック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nl-NL" sz="3600" kern="0" dirty="0">
                <a:latin typeface="Verdana Pro"/>
                <a:ea typeface="ＭＳ Ｐゴシック"/>
                <a:cs typeface="ＭＳ Ｐゴシック" charset="0"/>
              </a:rPr>
              <a:t>Grote oogst en transformatie</a:t>
            </a:r>
            <a:endParaRPr lang="nl-NL" sz="3600" kern="0" dirty="0">
              <a:latin typeface="Verdana Pro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121579-2957-0D2D-479B-7E80FA964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116632"/>
            <a:ext cx="15841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15925CD-AD25-6DE6-7CA3-49FD26BB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5576"/>
            <a:ext cx="12192000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3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152400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26C6A8D-E700-1730-43FF-5D617E59ECA3}"/>
              </a:ext>
            </a:extLst>
          </p:cNvPr>
          <p:cNvSpPr txBox="1">
            <a:spLocks/>
          </p:cNvSpPr>
          <p:nvPr/>
        </p:nvSpPr>
        <p:spPr bwMode="auto">
          <a:xfrm>
            <a:off x="1538546" y="470116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Gebedsonderwerpen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3FFDF18-A22A-703E-47D8-DEF14A2844CE}"/>
              </a:ext>
            </a:extLst>
          </p:cNvPr>
          <p:cNvSpPr txBox="1">
            <a:spLocks/>
          </p:cNvSpPr>
          <p:nvPr/>
        </p:nvSpPr>
        <p:spPr bwMode="auto">
          <a:xfrm>
            <a:off x="1775520" y="2198308"/>
            <a:ext cx="864096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sz="36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Uw gebedsuur is dus toegewijd aan de onderwerpen die van belang zijn voor ons land, met duidelijke urgentie dat de oorlog niet uitbreidt!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5B5CC2-78BF-876E-51F5-192BB71F8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116632"/>
            <a:ext cx="15841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1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5EC2580-FF16-B88B-0493-050E9E267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5576"/>
            <a:ext cx="12192000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8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152400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26C6A8D-E700-1730-43FF-5D617E59ECA3}"/>
              </a:ext>
            </a:extLst>
          </p:cNvPr>
          <p:cNvSpPr txBox="1">
            <a:spLocks/>
          </p:cNvSpPr>
          <p:nvPr/>
        </p:nvSpPr>
        <p:spPr bwMode="auto">
          <a:xfrm>
            <a:off x="1538546" y="470116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Opzet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3FFDF18-A22A-703E-47D8-DEF14A2844CE}"/>
              </a:ext>
            </a:extLst>
          </p:cNvPr>
          <p:cNvSpPr txBox="1">
            <a:spLocks/>
          </p:cNvSpPr>
          <p:nvPr/>
        </p:nvSpPr>
        <p:spPr bwMode="auto">
          <a:xfrm>
            <a:off x="1631504" y="1781944"/>
            <a:ext cx="89289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sz="36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Een ketting van minstens 168 kerken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6C8140D-5D8D-12D5-7A7F-438B9B879665}"/>
              </a:ext>
            </a:extLst>
          </p:cNvPr>
          <p:cNvSpPr txBox="1"/>
          <p:nvPr/>
        </p:nvSpPr>
        <p:spPr>
          <a:xfrm>
            <a:off x="1775520" y="2854082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kern="0" dirty="0">
                <a:latin typeface="Verdana Pro" panose="020F0502020204030204" pitchFamily="34" charset="0"/>
              </a:rPr>
              <a:t>… doorheen </a:t>
            </a:r>
            <a:r>
              <a:rPr lang="nl-NL" sz="3600" b="1" i="1" kern="0" dirty="0">
                <a:latin typeface="Verdana Pro" panose="020F0502020204030204" pitchFamily="34" charset="0"/>
              </a:rPr>
              <a:t>heel </a:t>
            </a:r>
            <a:r>
              <a:rPr lang="nl-NL" sz="3600" kern="0" dirty="0">
                <a:latin typeface="Verdana Pro" panose="020F0502020204030204" pitchFamily="34" charset="0"/>
              </a:rPr>
              <a:t>België …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6B13D73-D63C-8B3E-AED9-2202355269A7}"/>
              </a:ext>
            </a:extLst>
          </p:cNvPr>
          <p:cNvSpPr txBox="1"/>
          <p:nvPr/>
        </p:nvSpPr>
        <p:spPr>
          <a:xfrm>
            <a:off x="1631504" y="4913599"/>
            <a:ext cx="8928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kern="0" dirty="0">
                <a:latin typeface="Verdana Pro" panose="020F0502020204030204" pitchFamily="34" charset="0"/>
              </a:rPr>
              <a:t>… bidden elk hun vaste uur per week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F5E0F0D-CDC6-CE2C-C8AC-48D46F31E0EE}"/>
              </a:ext>
            </a:extLst>
          </p:cNvPr>
          <p:cNvSpPr txBox="1"/>
          <p:nvPr/>
        </p:nvSpPr>
        <p:spPr>
          <a:xfrm>
            <a:off x="1631504" y="5710777"/>
            <a:ext cx="8928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kern="0" dirty="0">
                <a:latin typeface="Verdana Pro" panose="020F0502020204030204" pitchFamily="34" charset="0"/>
              </a:rPr>
              <a:t>aanvuring die dag (deels) te vasten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C3A38BF-6D82-EB5B-0583-2DF23D443412}"/>
              </a:ext>
            </a:extLst>
          </p:cNvPr>
          <p:cNvSpPr txBox="1"/>
          <p:nvPr/>
        </p:nvSpPr>
        <p:spPr>
          <a:xfrm>
            <a:off x="1790066" y="3580718"/>
            <a:ext cx="8640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kern="0" dirty="0">
                <a:latin typeface="Verdana Pro" panose="020F0502020204030204" pitchFamily="34" charset="0"/>
              </a:rPr>
              <a:t>(Brusselaren, Vlamingen, Walen, Duitstaligen, alle talen…)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1B41C42-511F-9CF7-2E03-FBB9BA2D4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116632"/>
            <a:ext cx="15841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7AC9A07-0AAA-3BB3-5D45-7C0EC139F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5576"/>
            <a:ext cx="12192000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6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152400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26C6A8D-E700-1730-43FF-5D617E59ECA3}"/>
              </a:ext>
            </a:extLst>
          </p:cNvPr>
          <p:cNvSpPr txBox="1">
            <a:spLocks/>
          </p:cNvSpPr>
          <p:nvPr/>
        </p:nvSpPr>
        <p:spPr bwMode="auto">
          <a:xfrm>
            <a:off x="1538546" y="470116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Bijbel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3FFDF18-A22A-703E-47D8-DEF14A2844CE}"/>
              </a:ext>
            </a:extLst>
          </p:cNvPr>
          <p:cNvSpPr txBox="1">
            <a:spLocks/>
          </p:cNvSpPr>
          <p:nvPr/>
        </p:nvSpPr>
        <p:spPr bwMode="auto">
          <a:xfrm>
            <a:off x="1682562" y="2198308"/>
            <a:ext cx="8877934" cy="4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sz="3800" kern="0" dirty="0">
                <a:latin typeface="Verdana Pro"/>
                <a:ea typeface="ＭＳ Ｐゴシック"/>
                <a:cs typeface="ＭＳ Ｐゴシック" charset="0"/>
              </a:rPr>
              <a:t>“</a:t>
            </a:r>
            <a:r>
              <a:rPr lang="nl-NL" sz="3800" i="1" kern="0" dirty="0">
                <a:latin typeface="Verdana Pro"/>
                <a:ea typeface="ＭＳ Ｐゴシック"/>
                <a:cs typeface="ＭＳ Ｐゴシック" charset="0"/>
              </a:rPr>
              <a:t>Ook </a:t>
            </a:r>
            <a:r>
              <a:rPr lang="nl-NL" sz="3800" i="1" kern="0" dirty="0">
                <a:solidFill>
                  <a:srgbClr val="1A1A51"/>
                </a:solidFill>
                <a:latin typeface="Verdana Pro"/>
                <a:ea typeface="ＭＳ Ｐゴシック"/>
                <a:cs typeface="ＭＳ Ｐゴシック" charset="0"/>
              </a:rPr>
              <a:t>was</a:t>
            </a:r>
            <a:r>
              <a:rPr lang="nl-NL" sz="3800" kern="0" dirty="0">
                <a:solidFill>
                  <a:srgbClr val="1A1A51"/>
                </a:solidFill>
                <a:latin typeface="Verdana Pro"/>
                <a:ea typeface="ＭＳ Ｐゴシック"/>
                <a:cs typeface="ＭＳ Ｐゴシック" charset="0"/>
              </a:rPr>
              <a:t> </a:t>
            </a:r>
            <a:r>
              <a:rPr lang="nl-NL" sz="3800" i="1" kern="0" dirty="0">
                <a:latin typeface="Verdana Pro"/>
                <a:ea typeface="ＭＳ Ｐゴシック"/>
                <a:cs typeface="ＭＳ Ｐゴシック" charset="0"/>
              </a:rPr>
              <a:t>de hand van God in Juda</a:t>
            </a:r>
            <a:r>
              <a:rPr lang="nl-NL" sz="3800" kern="0" baseline="30000" dirty="0">
                <a:latin typeface="Verdana Pro"/>
                <a:ea typeface="ＭＳ Ｐゴシック"/>
                <a:cs typeface="ＭＳ Ｐゴシック" charset="0"/>
              </a:rPr>
              <a:t> </a:t>
            </a:r>
            <a:r>
              <a:rPr lang="nl-NL" sz="3800" i="1" kern="0" dirty="0">
                <a:latin typeface="Verdana Pro"/>
                <a:ea typeface="ＭＳ Ｐゴシック"/>
                <a:cs typeface="ＭＳ Ｐゴシック" charset="0"/>
              </a:rPr>
              <a:t>om hen</a:t>
            </a:r>
            <a:r>
              <a:rPr lang="nl-NL" sz="3800" kern="0" dirty="0">
                <a:latin typeface="Verdana Pro"/>
                <a:ea typeface="ＭＳ Ｐゴシック"/>
                <a:cs typeface="ＭＳ Ｐゴシック" charset="0"/>
              </a:rPr>
              <a:t> </a:t>
            </a:r>
            <a:r>
              <a:rPr lang="nl-NL" sz="3800" i="1" kern="0" dirty="0">
                <a:latin typeface="Verdana Pro"/>
                <a:ea typeface="ＭＳ Ｐゴシック"/>
                <a:cs typeface="ＭＳ Ｐゴシック" charset="0"/>
              </a:rPr>
              <a:t>eensgezind te laten zijn, zodat zij deden overeenkomstig het gebod van de koning en de leiders, </a:t>
            </a:r>
            <a:r>
              <a:rPr lang="nl-NL" sz="3800" i="1" kern="0">
                <a:latin typeface="Verdana Pro"/>
                <a:ea typeface="ＭＳ Ｐゴシック"/>
                <a:cs typeface="ＭＳ Ｐゴシック" charset="0"/>
              </a:rPr>
              <a:t>volgens het woord van de HEERE."</a:t>
            </a:r>
            <a:endParaRPr lang="nl-NL" sz="3800" i="1" kern="0" dirty="0">
              <a:latin typeface="Verdana Pro" panose="020F0502020204030204" pitchFamily="34" charset="0"/>
              <a:ea typeface="ＭＳ Ｐゴシック" charset="0"/>
              <a:cs typeface="ＭＳ Ｐゴシック" charset="0"/>
            </a:endParaRPr>
          </a:p>
          <a:p>
            <a:endParaRPr lang="nl-NL" sz="1400" kern="0" dirty="0">
              <a:latin typeface="Verdana Pro" panose="020F0502020204030204" pitchFamily="34" charset="0"/>
              <a:ea typeface="ＭＳ Ｐゴシック" charset="0"/>
              <a:cs typeface="ＭＳ Ｐゴシック" charset="0"/>
            </a:endParaRPr>
          </a:p>
          <a:p>
            <a:r>
              <a:rPr lang="nl-NL" sz="24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 Kron 30:12 (HSV)</a:t>
            </a:r>
          </a:p>
          <a:p>
            <a:endParaRPr lang="nl-NL" sz="3800" kern="0" baseline="30000" dirty="0">
              <a:latin typeface="Verdana Pro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04D59C-901E-0F30-F346-BB4CFE853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116632"/>
            <a:ext cx="15841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20E0543-7457-191B-673E-5F3880341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5576"/>
            <a:ext cx="12192000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152400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26C6A8D-E700-1730-43FF-5D617E59ECA3}"/>
              </a:ext>
            </a:extLst>
          </p:cNvPr>
          <p:cNvSpPr txBox="1">
            <a:spLocks/>
          </p:cNvSpPr>
          <p:nvPr/>
        </p:nvSpPr>
        <p:spPr bwMode="auto">
          <a:xfrm>
            <a:off x="1538546" y="470116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Bijbel gepersonaliseerd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3FFDF18-A22A-703E-47D8-DEF14A2844CE}"/>
              </a:ext>
            </a:extLst>
          </p:cNvPr>
          <p:cNvSpPr txBox="1">
            <a:spLocks/>
          </p:cNvSpPr>
          <p:nvPr/>
        </p:nvSpPr>
        <p:spPr bwMode="auto">
          <a:xfrm>
            <a:off x="1682562" y="2198308"/>
            <a:ext cx="8877934" cy="43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“</a:t>
            </a:r>
            <a:r>
              <a:rPr lang="nl-NL" sz="3800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Ook </a:t>
            </a:r>
            <a:r>
              <a:rPr lang="nl-NL" sz="3800" i="1" u="sng" kern="0" dirty="0">
                <a:solidFill>
                  <a:srgbClr val="1A1A51"/>
                </a:solidFill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is</a:t>
            </a:r>
            <a:r>
              <a:rPr lang="nl-NL" sz="3800" kern="0" dirty="0">
                <a:solidFill>
                  <a:srgbClr val="1A1A51"/>
                </a:solidFill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3800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de hand van God in </a:t>
            </a:r>
            <a:r>
              <a:rPr lang="nl-NL" sz="3800" i="1" u="sng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België</a:t>
            </a:r>
            <a:r>
              <a:rPr lang="nl-NL" sz="3800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 om </a:t>
            </a:r>
            <a:r>
              <a:rPr lang="nl-NL" sz="3800" i="1" u="sng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ons</a:t>
            </a:r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3800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eensgezind te laten zijn, zodat </a:t>
            </a:r>
            <a:r>
              <a:rPr lang="nl-NL" sz="3800" i="1" u="sng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wij doen</a:t>
            </a:r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3800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overeenkomstig het gebod van de koning en de leiders, volgens het woord van de HEERE.</a:t>
            </a:r>
          </a:p>
          <a:p>
            <a:endParaRPr lang="nl-NL" sz="1400" kern="0" dirty="0">
              <a:latin typeface="Verdana Pro" panose="020F0502020204030204" pitchFamily="34" charset="0"/>
              <a:ea typeface="ＭＳ Ｐゴシック" charset="0"/>
              <a:cs typeface="ＭＳ Ｐゴシック" charset="0"/>
            </a:endParaRPr>
          </a:p>
          <a:p>
            <a:r>
              <a:rPr lang="nl-NL" sz="24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 Kron 30:12 (HSV) (onderstreept aangepast)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CE5268F-5782-50B6-0BF7-7ADDDDD98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116632"/>
            <a:ext cx="15841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2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DE2511C-5381-0933-108D-AFFDCDFC7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5576"/>
            <a:ext cx="12192000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8835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152400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7AD5F68-D304-C94A-423B-0C3F40D40766}"/>
              </a:ext>
            </a:extLst>
          </p:cNvPr>
          <p:cNvSpPr txBox="1">
            <a:spLocks/>
          </p:cNvSpPr>
          <p:nvPr/>
        </p:nvSpPr>
        <p:spPr bwMode="auto">
          <a:xfrm>
            <a:off x="1545474" y="371703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BE" sz="3800"/>
              <a:t>Ignace Demaerel, Brussel</a:t>
            </a:r>
          </a:p>
          <a:p>
            <a:r>
              <a:rPr lang="nl-BE" sz="3800"/>
              <a:t>Jan Bruyneel, Gent</a:t>
            </a:r>
          </a:p>
          <a:p>
            <a:r>
              <a:rPr lang="nl-BE" sz="3800"/>
              <a:t>Frank Ernst, Antwerpen</a:t>
            </a:r>
          </a:p>
          <a:p>
            <a:r>
              <a:rPr lang="nl-BE" sz="3800"/>
              <a:t>Daniël Hakelbracht, Averbode</a:t>
            </a:r>
            <a:br>
              <a:rPr lang="nl-BE" sz="3800"/>
            </a:br>
            <a:r>
              <a:rPr lang="nl-BE" sz="3800"/>
              <a:t>Paul Immanuel Rooda, Genk</a:t>
            </a:r>
          </a:p>
          <a:p>
            <a:r>
              <a:rPr lang="nl-BE" sz="3800"/>
              <a:t>David Vandeput, Brussel, voorzitter Réseau Antioche (A-net)</a:t>
            </a:r>
          </a:p>
          <a:p>
            <a:r>
              <a:rPr lang="nl-BE" sz="3800"/>
              <a:t>Rik Van Neste, Izegem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C34AD41-71C5-8EC7-5791-8E0B7CF4B6A0}"/>
              </a:ext>
            </a:extLst>
          </p:cNvPr>
          <p:cNvSpPr txBox="1"/>
          <p:nvPr/>
        </p:nvSpPr>
        <p:spPr>
          <a:xfrm>
            <a:off x="4418298" y="1126922"/>
            <a:ext cx="346280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i="1">
                <a:latin typeface="Verdana Pro" panose="020B0604030504040204" pitchFamily="34" charset="0"/>
              </a:rPr>
              <a:t>Leiders Team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1C8017C-DF80-463A-7A49-AA70D1C5D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448" y="116632"/>
            <a:ext cx="15841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0929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152400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7AD5F68-D304-C94A-423B-0C3F40D40766}"/>
              </a:ext>
            </a:extLst>
          </p:cNvPr>
          <p:cNvSpPr txBox="1">
            <a:spLocks/>
          </p:cNvSpPr>
          <p:nvPr/>
        </p:nvSpPr>
        <p:spPr bwMode="auto">
          <a:xfrm>
            <a:off x="1545473" y="314096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BE" sz="3800"/>
              <a:t>David Buntinx voorzitter VEG, </a:t>
            </a:r>
            <a:br>
              <a:rPr lang="nl-BE" sz="3800"/>
            </a:br>
            <a:r>
              <a:rPr lang="nl-BE" sz="3800"/>
              <a:t>Koen Celis voorzitter VVP, </a:t>
            </a:r>
            <a:br>
              <a:rPr lang="nl-BE" sz="3800"/>
            </a:br>
            <a:r>
              <a:rPr lang="nl-BE" sz="3800"/>
              <a:t>Frans Meyfroodt voorzitter OAEG,</a:t>
            </a:r>
            <a:br>
              <a:rPr lang="nl-BE" sz="3800"/>
            </a:br>
            <a:r>
              <a:rPr lang="nl-BE" sz="3800"/>
              <a:t>Bishop Jean Tshiteya van Église de Dieu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C34AD41-71C5-8EC7-5791-8E0B7CF4B6A0}"/>
              </a:ext>
            </a:extLst>
          </p:cNvPr>
          <p:cNvSpPr txBox="1"/>
          <p:nvPr/>
        </p:nvSpPr>
        <p:spPr>
          <a:xfrm>
            <a:off x="3965283" y="1126922"/>
            <a:ext cx="430438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i="1">
                <a:latin typeface="Verdana Pro" panose="020B0604030504040204" pitchFamily="34" charset="0"/>
              </a:rPr>
              <a:t>Aanbevolen door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B979224-05D9-05A1-88BC-B5427E2A3052}"/>
              </a:ext>
            </a:extLst>
          </p:cNvPr>
          <p:cNvSpPr txBox="1"/>
          <p:nvPr/>
        </p:nvSpPr>
        <p:spPr>
          <a:xfrm>
            <a:off x="4505910" y="5282352"/>
            <a:ext cx="31742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i="1">
                <a:latin typeface="Verdana Pro" panose="020B0604030504040204" pitchFamily="34" charset="0"/>
              </a:rPr>
              <a:t>Meer volgen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B06BDF-BA2E-2AF3-49E4-56ACD583E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448" y="116632"/>
            <a:ext cx="15841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0929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152400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7AD5F68-D304-C94A-423B-0C3F40D40766}"/>
              </a:ext>
            </a:extLst>
          </p:cNvPr>
          <p:cNvSpPr txBox="1">
            <a:spLocks/>
          </p:cNvSpPr>
          <p:nvPr/>
        </p:nvSpPr>
        <p:spPr bwMode="auto">
          <a:xfrm>
            <a:off x="1548561" y="2601399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www.24-7Belgium.be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97A7A18-355F-5755-DE26-34A655EF2905}"/>
              </a:ext>
            </a:extLst>
          </p:cNvPr>
          <p:cNvSpPr txBox="1">
            <a:spLocks/>
          </p:cNvSpPr>
          <p:nvPr/>
        </p:nvSpPr>
        <p:spPr bwMode="auto">
          <a:xfrm>
            <a:off x="1524000" y="386104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prayer@24-7Belgium.be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C34AD41-71C5-8EC7-5791-8E0B7CF4B6A0}"/>
              </a:ext>
            </a:extLst>
          </p:cNvPr>
          <p:cNvSpPr txBox="1"/>
          <p:nvPr/>
        </p:nvSpPr>
        <p:spPr>
          <a:xfrm>
            <a:off x="3701755" y="1137963"/>
            <a:ext cx="47884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i="1">
                <a:latin typeface="Verdana Pro" panose="020B0604030504040204" pitchFamily="34" charset="0"/>
              </a:rPr>
              <a:t>Meer info, viertalig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BEA20E2-00EA-8EF5-95C9-93448C0D6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448" y="116632"/>
            <a:ext cx="15841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FE33E3F-D18C-F029-B852-FF77E6DF9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5576"/>
            <a:ext cx="12192000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9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152400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761DCFE-B256-C295-9F53-59F4FC9860C2}"/>
              </a:ext>
            </a:extLst>
          </p:cNvPr>
          <p:cNvSpPr txBox="1">
            <a:spLocks/>
          </p:cNvSpPr>
          <p:nvPr/>
        </p:nvSpPr>
        <p:spPr bwMode="auto">
          <a:xfrm>
            <a:off x="1496825" y="2276872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 ‘24-7 Gebedsketting Kerken’ </a:t>
            </a:r>
            <a:b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van België,</a:t>
            </a:r>
          </a:p>
          <a:p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voor ons land en Europa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DD64E5-23B5-4885-C507-79AFEFF44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448" y="116632"/>
            <a:ext cx="15841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20E0543-7457-191B-673E-5F3880341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5576"/>
            <a:ext cx="12192000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1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">
        <p:fade/>
      </p:transition>
    </mc:Choice>
    <mc:Fallback>
      <p:transition spd="med" advClick="0" advTm="2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152400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761DCFE-B256-C295-9F53-59F4FC9860C2}"/>
              </a:ext>
            </a:extLst>
          </p:cNvPr>
          <p:cNvSpPr txBox="1">
            <a:spLocks/>
          </p:cNvSpPr>
          <p:nvPr/>
        </p:nvSpPr>
        <p:spPr bwMode="auto">
          <a:xfrm>
            <a:off x="1775520" y="2564904"/>
            <a:ext cx="85689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‘24-7 Gebedsketting Kerken’ </a:t>
            </a:r>
            <a:b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is voor </a:t>
            </a:r>
            <a:r>
              <a:rPr lang="nl-NL" kern="0" cap="small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eenheid</a:t>
            </a:r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, </a:t>
            </a:r>
            <a:b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een </a:t>
            </a:r>
            <a:r>
              <a:rPr lang="nl-NL" kern="0" cap="small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grote oogst</a:t>
            </a:r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 </a:t>
            </a:r>
            <a:b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en een </a:t>
            </a:r>
            <a:r>
              <a:rPr lang="nl-NL" kern="0" cap="small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transformatie</a:t>
            </a:r>
            <a:b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nl-NL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in België en Europa.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26C6A8D-E700-1730-43FF-5D617E59ECA3}"/>
              </a:ext>
            </a:extLst>
          </p:cNvPr>
          <p:cNvSpPr txBox="1">
            <a:spLocks/>
          </p:cNvSpPr>
          <p:nvPr/>
        </p:nvSpPr>
        <p:spPr bwMode="auto">
          <a:xfrm>
            <a:off x="1415480" y="980728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Missie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63F7696-CE66-34F3-1FAC-19CDE463F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116632"/>
            <a:ext cx="15841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0BCB502-CA6F-C39A-6BCB-34C528861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5576"/>
            <a:ext cx="12192000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152400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761DCFE-B256-C295-9F53-59F4FC9860C2}"/>
              </a:ext>
            </a:extLst>
          </p:cNvPr>
          <p:cNvSpPr txBox="1">
            <a:spLocks/>
          </p:cNvSpPr>
          <p:nvPr/>
        </p:nvSpPr>
        <p:spPr bwMode="auto">
          <a:xfrm>
            <a:off x="1775520" y="2420888"/>
            <a:ext cx="864096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Als we bidden in en voor eenheid, bedoelen we niet een organisatorische, liturgische of theologische eenheid van kerken. </a:t>
            </a:r>
          </a:p>
          <a:p>
            <a:endParaRPr lang="nl-NL" sz="1100" kern="0" dirty="0">
              <a:latin typeface="Verdana Pro" panose="020F0502020204030204" pitchFamily="34" charset="0"/>
              <a:ea typeface="ＭＳ Ｐゴシック" charset="0"/>
              <a:cs typeface="ＭＳ Ｐゴシック" charset="0"/>
            </a:endParaRPr>
          </a:p>
          <a:p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Het is een eenheid </a:t>
            </a:r>
            <a:b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gebaseerd op deze belijdenis: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26C6A8D-E700-1730-43FF-5D617E59ECA3}"/>
              </a:ext>
            </a:extLst>
          </p:cNvPr>
          <p:cNvSpPr txBox="1">
            <a:spLocks/>
          </p:cNvSpPr>
          <p:nvPr/>
        </p:nvSpPr>
        <p:spPr bwMode="auto">
          <a:xfrm>
            <a:off x="1538546" y="470116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In eenheid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1B565D-15C1-AF26-EF8B-81D7C3D67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116632"/>
            <a:ext cx="15841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708EA21-C9C7-ACFA-5611-D11E9D456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5576"/>
            <a:ext cx="12192000" cy="10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8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5B6AE-B42E-60A7-E31E-08937B1F6E20}"/>
              </a:ext>
            </a:extLst>
          </p:cNvPr>
          <p:cNvSpPr txBox="1">
            <a:spLocks/>
          </p:cNvSpPr>
          <p:nvPr/>
        </p:nvSpPr>
        <p:spPr bwMode="auto">
          <a:xfrm>
            <a:off x="1524000" y="-1607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b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24-7Belgium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26C6A8D-E700-1730-43FF-5D617E59ECA3}"/>
              </a:ext>
            </a:extLst>
          </p:cNvPr>
          <p:cNvSpPr txBox="1">
            <a:spLocks/>
          </p:cNvSpPr>
          <p:nvPr/>
        </p:nvSpPr>
        <p:spPr bwMode="auto">
          <a:xfrm>
            <a:off x="1538546" y="470116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i="1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In eenheid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3FFDF18-A22A-703E-47D8-DEF14A2844CE}"/>
              </a:ext>
            </a:extLst>
          </p:cNvPr>
          <p:cNvSpPr txBox="1">
            <a:spLocks/>
          </p:cNvSpPr>
          <p:nvPr/>
        </p:nvSpPr>
        <p:spPr bwMode="auto">
          <a:xfrm>
            <a:off x="1538546" y="2564904"/>
            <a:ext cx="880592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658" tIns="42329" rIns="84658" bIns="42329" numCol="1" anchor="ctr" anchorCtr="0" compatLnSpc="1">
            <a:prstTxWarp prst="textNoShape">
              <a:avLst/>
            </a:prstTxWarp>
          </a:bodyPr>
          <a:lstStyle>
            <a:lvl1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2pPr>
            <a:lvl3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3pPr>
            <a:lvl4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4pPr>
            <a:lvl5pPr algn="ctr" defTabSz="846138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  <a:ea typeface="ＭＳ Ｐゴシック" charset="-128"/>
                <a:cs typeface="ＭＳ Ｐゴシック" charset="-128"/>
              </a:defRPr>
            </a:lvl5pPr>
            <a:lvl6pPr marL="352743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6pPr>
            <a:lvl7pPr marL="705486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7pPr>
            <a:lvl8pPr marL="1058228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8pPr>
            <a:lvl9pPr marL="1410971" algn="ctr" defTabSz="846338" rtl="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 … dat Jezus, de Zoon van God, mens werd, stierf voor de zonden van de mensen, opstond uit de dood, en de absoluut enige Weg is tot persoonlijke verzoening </a:t>
            </a:r>
            <a:b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met de Vader. </a:t>
            </a:r>
            <a:b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</a:br>
            <a:r>
              <a:rPr lang="nl-NL" sz="38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(</a:t>
            </a:r>
            <a:r>
              <a:rPr lang="nl-NL" sz="3500" kern="0" dirty="0">
                <a:latin typeface="Verdana Pro" panose="020F0502020204030204" pitchFamily="34" charset="0"/>
                <a:ea typeface="ＭＳ Ｐゴシック" charset="0"/>
                <a:cs typeface="ＭＳ Ｐゴシック" charset="0"/>
              </a:rPr>
              <a:t>1 Joh. 4:3, 1 Kor. 15:1-5, Joh. 14:6)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514DD62-B3CC-706C-F2F7-524055A94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116632"/>
            <a:ext cx="158417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7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59527</TotalTime>
  <Words>449</Words>
  <Application>Microsoft Macintosh PowerPoint</Application>
  <PresentationFormat>Breedbeeld</PresentationFormat>
  <Paragraphs>72</Paragraphs>
  <Slides>25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Verdana Pro</vt:lpstr>
      <vt:lpstr>Default Design</vt:lpstr>
      <vt:lpstr>1_Default Design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vmc</dc:creator>
  <cp:lastModifiedBy>Liesbeth Vanaken</cp:lastModifiedBy>
  <cp:revision>497</cp:revision>
  <dcterms:created xsi:type="dcterms:W3CDTF">2013-03-04T17:37:48Z</dcterms:created>
  <dcterms:modified xsi:type="dcterms:W3CDTF">2022-07-21T14:06:19Z</dcterms:modified>
</cp:coreProperties>
</file>